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4D28F-F420-4FDF-A999-0D136948A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1643E-25B1-40EF-BCF4-8D2644FD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96C77-9E10-42CC-AF0C-668562BF9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0B9F9-17DF-46F9-930B-0050BDF36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D953E-98F6-40D6-8A58-13D2B9A1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4A9A8-F8F3-4F84-9602-02D180D46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2A7A2-F33F-4FC8-AD85-43169A05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DB088-E2D5-4849-8DF8-1329CDD5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53DA2-ECAF-4B51-B7C8-4BA37F67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2C3A5-8BE1-42CF-ACA3-81124CEA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0FDFB-EB4F-4199-B22A-89E8804DB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80" r:id="rId2"/>
    <p:sldLayoutId id="2147484281" r:id="rId3"/>
    <p:sldLayoutId id="2147484282" r:id="rId4"/>
    <p:sldLayoutId id="2147484283" r:id="rId5"/>
    <p:sldLayoutId id="2147484284" r:id="rId6"/>
    <p:sldLayoutId id="2147484285" r:id="rId7"/>
    <p:sldLayoutId id="2147484286" r:id="rId8"/>
    <p:sldLayoutId id="2147484287" r:id="rId9"/>
    <p:sldLayoutId id="2147484288" r:id="rId10"/>
    <p:sldLayoutId id="214748428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6001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,    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新职员入职感想及未来规划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6342199" y="117776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7291851" y="107019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6342199" y="229637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7291851" y="218880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新职员入职感想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6342199" y="341498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7291851" y="330741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个人能力与岗位匹配度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6342199" y="453359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7291851" y="442602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未来发展规划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6342199" y="565220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7291851" y="554463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对公司的期望与建议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新职员入职感想</a:t>
            </a:r>
            <a:endParaRPr lang="zh-CN" altLang="en-US"/>
          </a:p>
        </p:txBody>
      </p:sp>
      <p:sp>
        <p:nvSpPr>
          <p:cNvPr id="10490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对公司的初步印象</a:t>
            </a:r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工作环境：整洁、有序、舒适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企业文化：积极向上、团结协作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同事关系：友好、互助、和谐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工作氛围：紧张、有序、高效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对工作岗位的理解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岗位职责：明确自己的职责范围和任务要求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工作目标：设定短期和长期的工作目标明确发展方向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工作态度：保持积极、主动、负责的工作态度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团队协作：学会与同事合作共同完成任务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对公司文化的接纳</a:t>
            </a:r>
            <a:endParaRPr lang="zh-CN" altLang="en-US"/>
          </a:p>
        </p:txBody>
      </p:sp>
      <p:sp>
        <p:nvSpPr>
          <p:cNvPr id="10492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工作氛围：体验到公司的工作氛围和节奏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培训体系：对公司的培训体系和职业发展路径有所了解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企业文化：了解公司的核心价值观、使命和愿景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团队氛围：感受到团队的凝聚力和合作精神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对团队氛围的感受</a:t>
            </a:r>
            <a:endParaRPr lang="zh-CN" altLang="en-US"/>
          </a:p>
        </p:txBody>
      </p:sp>
      <p:sp>
        <p:nvSpPr>
          <p:cNvPr id="104935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同事关系：互相帮助、互相支持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团队氛围：和谐、友好、积极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工作氛围：紧张、有序、高效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团队文化：注重团队合作、鼓励创新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个人能力与岗位匹配度</a:t>
            </a:r>
            <a:endParaRPr lang="zh-CN" altLang="en-US"/>
          </a:p>
        </p:txBody>
      </p:sp>
      <p:sp>
        <p:nvSpPr>
          <p:cNvPr id="10494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自身优势与不足</a:t>
            </a:r>
            <a:endParaRPr lang="zh-CN" altLang="en-US"/>
          </a:p>
        </p:txBody>
      </p:sp>
      <p:sp>
        <p:nvSpPr>
          <p:cNvPr id="10495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优势：具备良好的沟通能力和团队协作能力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优势：具备较强的学习能力和适应能力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不足：缺乏相关工作经验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不足：需要提高专业技能和知识储备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提升专业技能的计划</a:t>
            </a:r>
            <a:endParaRPr lang="zh-CN" altLang="en-US"/>
          </a:p>
        </p:txBody>
      </p:sp>
      <p:sp>
        <p:nvSpPr>
          <p:cNvPr id="10496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实践操作：参与实际项目积累经验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学习专业知识：阅读相关书籍、参加培训课程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交流沟通：与同事、领导交流获取建议和指导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自我反思：定期总结、反思找出不足并改进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适应公司发展的能力培养</a:t>
            </a:r>
            <a:endParaRPr lang="zh-CN" altLang="en-US"/>
          </a:p>
        </p:txBody>
      </p:sp>
      <p:sp>
        <p:nvSpPr>
          <p:cNvPr id="10496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团队协作能力：与团队成员合作共同完成工作任务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学习能力：不断学习新知识适应公司发展需求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沟通能力：与同事、领导有效沟通提高工作效率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创新能力：提出创新性想法推动公司发展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https://d.book118.com/588056001130006033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MiSans</vt:lpstr>
      <vt:lpstr>Wingdings</vt:lpstr>
      <vt:lpstr>微软雅黑</vt:lpstr>
      <vt:lpstr>Office Theme</vt:lpstr>
      <vt:lpstr>新职员入职感想及未来规划</vt:lpstr>
      <vt:lpstr>目录</vt:lpstr>
      <vt:lpstr>添加章节标题</vt:lpstr>
      <vt:lpstr>新职员入职感想</vt:lpstr>
      <vt:lpstr>对公司的初步印象</vt:lpstr>
      <vt:lpstr>对工作岗位的理解</vt:lpstr>
      <vt:lpstr>对公司文化的接纳</vt:lpstr>
      <vt:lpstr>对团队氛围的感受</vt:lpstr>
      <vt:lpstr>个人能力与岗位匹配度</vt:lpstr>
      <vt:lpstr>自身优势与不足</vt:lpstr>
      <vt:lpstr>提升专业技能的计划</vt:lpstr>
      <vt:lpstr>适应公司发展的能力培养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2024-09-11T22:58:28.866</cp:lastPrinted>
  <dcterms:created xsi:type="dcterms:W3CDTF">2024-09-11T14:58:28Z</dcterms:created>
  <dcterms:modified xsi:type="dcterms:W3CDTF">2024-09-11T14:58:31Z</dcterms:modified>
</cp:coreProperties>
</file>