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01002-86F2-47E7-8236-3151D7343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7115D-9DA8-4273-8BCC-1A204E17D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DB6EE-AC4E-4A98-BD02-DC4A3979A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AAF0D-8AF4-4392-9343-42D58F494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F5AE5F-D930-4DD5-8D78-FEF8ABEE2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13E578-078A-46AF-B7A9-E396E4017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395E89-C8A5-4E32-B888-A031BB643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248F2-40C9-4D7D-9583-2FB63B14F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73B74-02E7-4106-9DC9-03CEC321C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5B696-59AA-45C9-8B2B-463BA2446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A70CC-7D29-4257-9650-EB2771F15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57042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复兴号动车组司机操作及整备课件-CR400AF动车组简介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司机操作规范与流程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整备作业内容及标准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安全注意事项及防范措施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故障案例分析与经验分享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自20世纪90年代起，中国开始引进并自主研发动车组技术。经过不断的技术升级和创新，中国动车组已经实现了从追赶到领跑的跨越式发展。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动车组，又称“列车组”或“动车编组”，是一种由动力车和非动力车组成的列车，具有固定编组和一体化运营的特点。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CR400AF动车组采用了先进的空气动力学设计，降低了运行阻力；同时，采用了轻量化技术，提高了列车的运行效率和安全性。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CR400AF动车组具有较高的运营速度和加速度，能够快速完成旅客运输任务；同时，具有较低的运营成本和较高的可靠性，能够满足不同客户的需求。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CR400AF动车组特点与优势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CR400AF动车组适用于高速铁路、城际铁路和城市轨道交通等多种运输场景，能够满足不同运输需求。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随着中国经济的持续发展和城市化进程的加速推进，高速铁路和城际铁路等运输市场将持续增长。同时，随着人们生活水平的提高和出行方式的多样化，对高品质、高效率的动车组需求也将不断增加。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司机操作规范与流程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03" r="325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12" r="314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负责动车组的驾驶、监控、故障处理等工作，确保列车运行安全、准时、平稳。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具备良好的职业道德、心理素质和身体素质，熟悉动车组构造、性能及操作规范，具备应急处置能力。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司机职责与素质要求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检查动车组外观、车门、车窗等是否完好，确认车辆状态良好。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检查司机室设备、仪表、指示灯等是否正常，确认各系统工作正常。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确认行车计划、运行图、时刻表等行车资料齐全、有效。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进行动车组制动试验，确认制动系统工作正常。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操作前检查与准备工作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10302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启动动车组前，确认信号、道岔开通情况，按照信号显示要求启动列车。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正常运行操作程序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3426899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运行中，密切注意前方线路、信号及邻线列车运行情况，及时调整列车运行速度。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320593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在规定位置停车，准确掌握停车时机和制动距离，确保列车平稳停车。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23621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严格执行车机联控标准用语，加强与车站、调度等相关人员的沟通协调。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遇到突发情况时，立即采取紧急制动措施，确保列车停车安全。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根据故障现象和应急处理指南，判断故障原因并采取相应的处理措施。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及时报告车站值班员和列车调度员，按照指示进行后续处理。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做好相关记录和故障信息的反馈工作，为故障分析和处理提供依据。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668049" y="308216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296950" y="2461682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25849" y="184119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554749" y="1220712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异常情况处理措施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整备作业内容及标准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确保动车组运行安全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提高动车组运行效率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延长动车组使用寿命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722" r="5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整备作业目的和意义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通过整备作业，可以及时发现和消除动车组存在的安全隐患，确保动车组在运行过程中的安全性。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整备作业包括对动车组的检查、维护和保养，可以确保动车组的正常运行，提高动车组的运行效率。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通过定期的整备作业，可以及时发现和处理动车组存在的问题，延长动车组的使用寿命。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接车检查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日常维护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整备作业流程梳理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接收动车组后，进行外观、内饰、设备等全面检查，记录存在的问题。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按照规定的维护周期和项目进行日常维护，包括清洁、润滑、紧固等。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发现故障后，及时进行处理，包括更换故障件、调整参数等。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根据动车组运行里程和时间，进行定期检修，包括更换磨损件、检查电气系统、测试制动系统等。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辅助供电系统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关键部件检查与维护方法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检查制动装置、制动管路、制动盘等关键部件的磨损和紧固情况，定期进行清洗和调整。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检查转向架构架、轮对、轴箱、悬挂装置等关键部件的磨损和紧固情况，定期进行清洗和润滑。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检查辅助电源装置、蓄电池组、充电机等关键部件的工作状态和紧固情况，定期进行清洗和测试。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检查牵引电机、牵引变流器、牵引控制单元等关键部件的工作状态和紧固情况，定期进行清洗和测试。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https://d.book118.com/588057042006006032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2024-09-09T06:06:31.210</cp:lastPrinted>
  <dcterms:created xsi:type="dcterms:W3CDTF">2024-09-08T22:06:31Z</dcterms:created>
  <dcterms:modified xsi:type="dcterms:W3CDTF">2024-09-08T22:06:33Z</dcterms:modified>
</cp:coreProperties>
</file>