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BB32-7F52-43A3-BFB8-8D081D1BE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8744A-696A-4A7E-B725-A8369FC1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B4BBD-F64D-401A-9364-471B76C8B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2E717-AD3E-473E-9F91-2D81BF59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A5A3EE-52AC-4091-82CE-C9C0E1B03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6A117-ED98-4AEE-8272-E67A56844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B1706-5D85-4DA9-B8EF-97F3A7C80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9FDA4-A09B-46A4-94BC-59D5444A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E990C-9386-452B-9D0D-976B8D64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9FDC8-F45C-429E-BA17-5B5E36A9A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C2D9F-DC87-4770-948F-6A60FC0DF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705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斗轮机常见故障及劣化培训\n## 1.斗轮机基本结构与工作原理\n### 1.1斗轮机的组成部分及功能\n### 1.2斗轮机的工作原理及流程\n### 1.3斗轮机在港口中的应用场景\n## 2.斗轮机常见故障及原因分析\n### 2.1斗轮机驱动系统故障及原因\n### 2.2斗轮机输送系统故障及原因\n### 2.3斗轮机控制系统故障及原因\n## 3.斗轮机劣化现象及影响\n### 3.1斗轮机部件磨损及影响\n### 3.2斗轮机结构变形及影响\n### 3.3斗轮机性能下降及影响\n## 4.斗轮机故障诊断与处理技巧\n### 4.1斗轮机故障诊断方法与应用\n### 4.2斗轮机故障处理流程与技巧\n### 4.3斗轮机故障预防与维护措施\n## 5.斗轮机劣化程度评估与维修策略\n### 5.1斗轮机劣化程度评估方法\n### 5.2斗轮机维修策略与计划制定\n### 5.3斗轮机维修实施与效果评估\n## 6.斗轮机常见故障及劣化培训实践\n### 6.1斗轮机故障及劣化培训案例分析\n### 6.2斗轮机故障及劣化培训实操演练\n### 6.3斗轮机故障及劣化培训效果评估与反馈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斗轮机常见故障及劣化培训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斗轮机基本结构与工作原理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斗轮机的组成部分及功能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斗轮机主体结构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支撑框架：支撑整个斗轮机重量，保证稳定性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转子：驱动斗轮旋转，实现物料搬运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斗轮：抓取并撒卸物料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驱动系统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电动机：提供斗轮机旋转动力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减速器：降低电动机转速，增加扭矩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联轴器：连接电动机与减速器，传递动力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输送系统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输送带：承载物料，实现物料搬运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驱动滚筒：驱动输送带运行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从动滚筒：支撑输送带运行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主控制器：控制斗轮机运行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传感器：检测斗轮机运行状态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执行器：执行控制指令，调节斗轮机运行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斗轮机通过驱动系统旋转，使斗轮抓取物料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输送系统将物料从斗轮机输送至指定位置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控制系统实时监测斗轮机运行状态，调整运行参数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工作原理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启动电动机，驱动斗轮机旋转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斗轮抓取物料，输送带启动运行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传感器检测斗轮机运行状态，反馈至主控制器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主控制器根据反馈信号调整执行器，控制斗轮机运行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物料输送至指定位置，斗轮机停止运行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工作流程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斗轮机的工作原理及流程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矿石码头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搬运铁矿石，实现装卸作业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适应不同型号船只，提高装卸效率</a:t>
                </a:r>
                <a:endParaRPr/>
              </a:p>
            </p:txBody>
          </p:sp>
          <p:sp>
            <p:nvSpPr>
              <p:cNvPr id="2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煤炭码头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搬运煤炭，实现装卸作业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适应不同型号船只，提高装卸效率</a:t>
                </a:r>
                <a:endParaRPr/>
              </a:p>
            </p:txBody>
          </p:sp>
          <p:sp>
            <p:nvSpPr>
              <p:cNvPr id="2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石油码头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搬运石油，实现装卸作业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适应不同型号船只，提高装卸效率</a:t>
                </a:r>
                <a:endParaRPr/>
              </a:p>
            </p:txBody>
          </p:sp>
          <p:sp>
            <p:nvSpPr>
              <p:cNvPr id="2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斗轮机在港口中的应用场景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斗轮机常见故障及原因分析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故障现象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电动机过热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减速器异响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联轴器损坏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电动机过载运行，导致过热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减速器润滑油不足或变质，导致异响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联轴器安装不当或磨损，导致损坏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斗轮机驱动系统故障及原因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斗轮机输送系统故障及原因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故障现象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输送带跑偏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驱动滚筒或从动滚筒损坏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输送带断裂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原因分析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输送带安装不当，导致跑偏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滚筒轴承损坏或润滑不足，导致损坏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输送带疲劳磨损，导致断裂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故障现象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主控制器故障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执行器故障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主控制器电源故障或硬件损坏，导致故障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传感器安装不当或损坏，导致故障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执行器电源故障或硬件损坏，导致故障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斗轮机控制系统故障及原因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斗轮机劣化现象及影响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斗轮机部件磨损及影响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磨损现象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支撑框架磨损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转子磨损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斗轮磨损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支撑框架磨损导致稳定性下降，影响安全运行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转子磨损导致效率降低，影响装卸效率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斗轮磨损导致抓取能力下降，影响装卸质量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结构变形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支撑框架变形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转子变形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斗轮变形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影响分析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支撑框架变形导致稳定性下降，影响安全运行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转子变形导致效率降低，影响装卸效率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斗轮变形导致抓取能力下降，影响装卸质量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斗轮机结构变形及影响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斗轮机性能下降及影响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性能下降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运行效率降低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运行稳定性降低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搬运能力下降导致装卸效率降低，影响生产进度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运行效率降低导致能源消耗增加，影响经济效益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运行稳定性降低导致安全隐患增加，影响生产安全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https://d.book118.com/588057054033006041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斗轮机常见故障及劣化培训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2024-09-19T22:33:18.751</cp:lastPrinted>
  <dcterms:created xsi:type="dcterms:W3CDTF">2024-09-19T14:33:18Z</dcterms:created>
  <dcterms:modified xsi:type="dcterms:W3CDTF">2024-09-19T14:33:20Z</dcterms:modified>
</cp:coreProperties>
</file>