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466691-2490-417E-8821-8FE07C1784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33E213-7E0A-4B11-99E3-BD8B362B52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44BCF7-48C9-41DB-ACF1-CF09A36E22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EBB681-05CF-4327-8D9A-06625EE92D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2BFF8A-536B-4300-8B2D-1935BBA47F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276D01-04B3-4F2E-808B-B578FD58F9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652077-208C-4701-AF4C-127BF63A94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493CB8-296F-465C-8B5D-2311FB872B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EFC4EA-FF6E-49A7-B0A0-E55C29D6E5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FE59D7-C167-46EB-BBDF-68E3FA20A5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9C1712-B02B-4DA1-9CE2-A9E9ED0FBE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pn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057107021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会计从业人员库存管理培训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库存会计基础知识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库存管理流程与规范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库存管理中的会计核算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库存管理中的内部控制与审计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案例分析与实践操作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074" r="280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656" r="3165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库存是指企业或组织持有的用于生产、销售或供应的商品或原材料。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库存可以满足客户需求，避免生产过程中的断货现象，同时也可以起到调节供需平衡的作用。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库存的定义与作用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232150"/>
            <a:ext cx="12192000" cy="36258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08081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98856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89631" y="1698593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82025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408081" y="4497387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对库存进行实时监控，及时掌握库存情况，避免出现积压或缺货现象。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98856" y="4497387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根据实际需求制定采购计划，确保库存量与实际需求相匹配。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89631" y="4531775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对不同种类的商品或原材料进行分类管理，以便更好地掌握库存情况。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582025" y="4531775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定期对库存进行盘点，确保库存数量与账面数量一致。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40808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实时监控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3798856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合理采购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18963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分类管理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582025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定期盘点</a:t>
            </a:r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8081" y="1897094"/>
            <a:ext cx="2133600" cy="2133600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98856" y="1897094"/>
            <a:ext cx="2133600" cy="2133600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89631" y="1897094"/>
            <a:ext cx="2133600" cy="2133600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82025" y="1897094"/>
            <a:ext cx="2133600" cy="2133600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库存管理的基本原则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2266950" y="2012950"/>
            <a:ext cx="9925050" cy="4845050"/>
          </a:xfrm>
          <a:prstGeom prst="triangle">
            <a:avLst>
              <a:gd name="adj" fmla="val 0"/>
            </a:avLst>
          </a:prstGeom>
          <a:blipFill dpi="0" rotWithShape="1">
            <a:blip r:embed="rId2">
              <a:alphaModFix/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V="1">
            <a:off x="1966913" y="6027738"/>
            <a:ext cx="1973262" cy="985837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 rot="2700000">
            <a:off x="4090988" y="537845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V="1">
            <a:off x="4991100" y="5230813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6" name="AutoShape 6"/>
          <p:cNvSpPr/>
          <p:nvPr/>
        </p:nvSpPr>
        <p:spPr>
          <a:xfrm rot="2700000">
            <a:off x="5791200" y="4559300"/>
            <a:ext cx="723900" cy="723900"/>
          </a:xfrm>
          <a:prstGeom prst="rect">
            <a:avLst/>
          </a:prstGeom>
          <a:blipFill dpi="0">
            <a:blip r:embed="rId3"/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V="1">
            <a:off x="6677025" y="4410075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8" name="AutoShape 8"/>
          <p:cNvSpPr/>
          <p:nvPr/>
        </p:nvSpPr>
        <p:spPr>
          <a:xfrm rot="2700000">
            <a:off x="7454900" y="3749675"/>
            <a:ext cx="723900" cy="723900"/>
          </a:xfrm>
          <a:prstGeom prst="rect">
            <a:avLst/>
          </a:prstGeom>
          <a:blipFill dpi="0">
            <a:blip r:embed="rId3"/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V="1">
            <a:off x="8316913" y="3598863"/>
            <a:ext cx="598487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cxnSp>
        <p:nvCxnSpPr>
          <p:cNvPr id="10" name="Connector 10"/>
          <p:cNvCxnSpPr/>
          <p:nvPr/>
        </p:nvCxnSpPr>
        <p:spPr>
          <a:xfrm flipV="1">
            <a:off x="10059988" y="1960563"/>
            <a:ext cx="2282825" cy="109220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cxnSp>
        <p:nvCxnSpPr>
          <p:cNvPr id="11" name="Connector 11"/>
          <p:cNvCxnSpPr/>
          <p:nvPr/>
        </p:nvCxnSpPr>
        <p:spPr>
          <a:xfrm>
            <a:off x="936625" y="5559425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2873375" y="44132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>
            <a:off x="4702175" y="33718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6293055" y="2249488"/>
            <a:ext cx="2614612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5680775" y="1185863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192588" y="2351088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2397125" y="3321050"/>
            <a:ext cx="2647950" cy="39528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98463" y="4514850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5942712" y="1157288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提高客户满意度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454525" y="2326005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降低成本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672304" y="3273425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提高运营效率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0401" y="4492943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保障企业稳定发展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064251" y="1465262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良好的库存管理可以确保客户需求得到及时满足，提高客户满意度。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17039" y="2626606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合理的库存管理可以避免积压和浪费现象，降低企业的成本和风险。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829310" y="3652203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有效的库存管理可以减少不必要的物流和搬运成本，提高企业的运营效率。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18089" y="4836890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良好的库存管理可以为企业提供稳定的物资保障，有利于企业的长期稳定发展。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82934" y="3775250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819234" y="459113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119022" y="541028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0" name="AutoShape 30"/>
          <p:cNvSpPr/>
          <p:nvPr/>
        </p:nvSpPr>
        <p:spPr>
          <a:xfrm rot="2700000">
            <a:off x="9081813" y="2848704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9120441" y="2921881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库存管理的重要性和意义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库存会计基础知识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070100"/>
            <a:ext cx="12192000" cy="20193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203293" y="1708118"/>
            <a:ext cx="2120932" cy="3994118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57613" y="1708118"/>
            <a:ext cx="2120932" cy="3994118"/>
          </a:xfrm>
          <a:prstGeom prst="rect">
            <a:avLst/>
          </a:prstGeom>
          <a:solidFill>
            <a:schemeClr val="accent1">
              <a:alpha val="1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313456" y="1708118"/>
            <a:ext cx="2120932" cy="3994118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867775" y="1708118"/>
            <a:ext cx="2120932" cy="3994118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238250" y="4206812"/>
            <a:ext cx="2085975" cy="13335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负责库存商品的账务处理和核算，确保账务准确无误。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57613" y="4206812"/>
            <a:ext cx="2085975" cy="13335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定期进行库存盘点，核对账实是否相符，并分析库存差异。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48413" y="4206812"/>
            <a:ext cx="2085975" cy="13335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监控库存水平，及时提出补货或促销建议，确保库存周转合理。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867775" y="4206812"/>
            <a:ext cx="2085975" cy="13335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与采购、销售等部门协作，确保库存信息的及时更新和准确传递。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5094" r="15094"/>
          <a:stretch>
            <a:fillRect/>
          </a:stretch>
        </p:blipFill>
        <p:spPr>
          <a:xfrm>
            <a:off x="1203293" y="2070100"/>
            <a:ext cx="2114550" cy="2019300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5182" r="15182"/>
          <a:stretch>
            <a:fillRect/>
          </a:stretch>
        </p:blipFill>
        <p:spPr>
          <a:xfrm>
            <a:off x="3757613" y="2070100"/>
            <a:ext cx="2114550" cy="2019300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15051" r="15051"/>
          <a:stretch>
            <a:fillRect/>
          </a:stretch>
        </p:blipFill>
        <p:spPr>
          <a:xfrm>
            <a:off x="6313456" y="2070100"/>
            <a:ext cx="2114550" cy="2019300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5"/>
          <a:srcRect l="10731" r="10731"/>
          <a:stretch>
            <a:fillRect/>
          </a:stretch>
        </p:blipFill>
        <p:spPr>
          <a:xfrm>
            <a:off x="8867775" y="2070100"/>
            <a:ext cx="2114550" cy="2019300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库存会计的职责与任务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https://d.book118.com/588057107021006042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4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2024-09-21T03:33:14.648</cp:lastPrinted>
  <dcterms:created xsi:type="dcterms:W3CDTF">2024-09-20T19:33:14Z</dcterms:created>
  <dcterms:modified xsi:type="dcterms:W3CDTF">2024-09-20T19:33:16Z</dcterms:modified>
</cp:coreProperties>
</file>