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5C72C33-E614-4424-BB4A-481F570EED0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4F2BE44-669A-405C-8AAA-E94CA9BDE2B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F4B9394-FE07-4CBE-A3B0-F038E3474C6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68AEF9C-8FD3-42E4-8EEF-110C42A6D87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A36F3FFE-05D7-4A93-8B53-677BEA89C66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45A54E3-BB8A-477C-883C-B4FC29F9CA2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314382D-4E0B-409B-8AA2-8296EB6914F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24FEE54-6677-49BD-B3DD-FC3C2A79DC9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B71C4D0-5912-4738-A4A8-0A1A1078228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BE2B43C-778B-448B-BB28-409F36A0B61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8D0F226-E975-4665-9E18-FEA41A448EA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8805714102300603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17451" y="1574432"/>
            <a:ext cx="6939686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血液透析护理相关知识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17451" y="5208092"/>
            <a:ext cx="3196742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endParaRPr lang="en-US" sz="2025">
              <a:solidFill>
                <a:schemeClr val="accent1">
                  <a:alpha val="100000"/>
                </a:schemeClr>
              </a:solidFill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血液透析基础知识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血液透析护理操作流程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血液透析患者的日常护理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血液透析并发症的预防与处理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血液透析患者的健康教育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血液透析基础知识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261268" y="1197930"/>
            <a:ext cx="2584705" cy="252109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65729" y="1205454"/>
            <a:ext cx="2584705" cy="252109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346028" y="1193270"/>
            <a:ext cx="2584705" cy="252109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>
            <a:alphaModFix amt="70000"/>
          </a:blip>
          <a:srcRect l="11405" r="11405"/>
          <a:stretch>
            <a:fillRect/>
          </a:stretch>
        </p:blipFill>
        <p:spPr>
          <a:xfrm>
            <a:off x="1415276" y="1289262"/>
            <a:ext cx="2433158" cy="2364134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795406" y="4001686"/>
            <a:ext cx="10658475" cy="20383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96000"/>
              </a:lnSpc>
              <a:buFont typeface="Arial"/>
              <a:buChar char="•"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请输入您的内容</a:t>
            </a: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>
            <a:alphaModFix amt="70000"/>
          </a:blip>
          <a:srcRect l="13978" r="13978"/>
          <a:stretch>
            <a:fillRect/>
          </a:stretch>
        </p:blipFill>
        <p:spPr>
          <a:xfrm>
            <a:off x="4855037" y="1276410"/>
            <a:ext cx="2433158" cy="2364134"/>
          </a:xfrm>
          <a:prstGeom prst="ellipse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4">
            <a:alphaModFix amt="70000"/>
          </a:blip>
          <a:srcRect l="15693" r="15693"/>
          <a:stretch>
            <a:fillRect/>
          </a:stretch>
        </p:blipFill>
        <p:spPr>
          <a:xfrm>
            <a:off x="8349233" y="1271082"/>
            <a:ext cx="2433158" cy="2364134"/>
          </a:xfrm>
          <a:prstGeom prst="ellipse">
            <a:avLst/>
          </a:prstGeom>
        </p:spPr>
      </p:pic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血液透析基础知识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血液透析护理操作流程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了解患者的病情、透析频率、血管通路等基本情况，为患者制定个性化的透析方案。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评估患者情况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准备透析器及管路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预冲管路及透析器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根据患者情况和透析方案选择合适的透析器和管路，确保其性能良好。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使用生理盐水预冲管路和透析器，排尽管路及透析器内的空气，确保其在使用过程中能够正常运转。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血液透析前的准备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确保血液从患者体内引出，通过管路和透析器进入透析机进行净化处理。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6500" r="16500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12500" r="12500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建立血管通路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在透析过程中密切监测患者的生命体征、病情变化以及不良反应的发生，及时处理。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监测病情变化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根据患者的病情和透析效果，及时调整透析液的浓度、流量等参数，确保透析效果。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调整透析参数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血液透析中的护理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7901" b="7901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7901" b="7901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血液透析后的护理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回血操作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将管路中的血液回输到患者体内，确保患者安全。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评估透析效果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根据患者情况评估透析效果，为后续治疗提供依据。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注意事项告知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向患者及家属告知注意事项，包括饮食、运动、用药等方面的指导，提高患者的自我管理能力。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血液透析患者的日常护理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900000">
            <a:off x="6319999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18900000">
            <a:off x="4794540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t="116" b="116"/>
          <a:stretch>
            <a:fillRect/>
          </a:stretch>
        </p:blipFill>
        <p:spPr>
          <a:xfrm>
            <a:off x="3352886" y="2107432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l="1267" r="1267"/>
          <a:stretch>
            <a:fillRect/>
          </a:stretch>
        </p:blipFill>
        <p:spPr>
          <a:xfrm>
            <a:off x="6374798" y="2037636"/>
            <a:ext cx="2465519" cy="2529619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3541855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721695" y="2521355"/>
            <a:ext cx="306115" cy="294843"/>
          </a:xfrm>
          <a:custGeom>
            <a:rect l="l" t="t" r="r" b="b"/>
            <a:pathLst>
              <a:path w="6825" h="6825">
                <a:moveTo>
                  <a:pt x="1263" y="5234"/>
                </a:moveTo>
                <a:cubicBezTo>
                  <a:pt x="1316" y="5493"/>
                  <a:pt x="1546" y="5689"/>
                  <a:pt x="1820" y="5689"/>
                </a:cubicBezTo>
                <a:cubicBezTo>
                  <a:pt x="2114" y="5689"/>
                  <a:pt x="2354" y="5464"/>
                  <a:pt x="2383" y="5178"/>
                </a:cubicBezTo>
                <a:lnTo>
                  <a:pt x="3568" y="4191"/>
                </a:lnTo>
                <a:cubicBezTo>
                  <a:pt x="3652" y="4401"/>
                  <a:pt x="3856" y="4551"/>
                  <a:pt x="4096" y="4551"/>
                </a:cubicBezTo>
                <a:cubicBezTo>
                  <a:pt x="4348" y="4551"/>
                  <a:pt x="4560" y="4385"/>
                  <a:pt x="4635" y="4157"/>
                </a:cubicBezTo>
                <a:lnTo>
                  <a:pt x="5696" y="4736"/>
                </a:lnTo>
                <a:cubicBezTo>
                  <a:pt x="5732" y="5016"/>
                  <a:pt x="5969" y="5234"/>
                  <a:pt x="6258" y="5234"/>
                </a:cubicBezTo>
                <a:cubicBezTo>
                  <a:pt x="6571" y="5234"/>
                  <a:pt x="6827" y="4979"/>
                  <a:pt x="6827" y="4665"/>
                </a:cubicBezTo>
                <a:cubicBezTo>
                  <a:pt x="6827" y="4351"/>
                  <a:pt x="6571" y="4096"/>
                  <a:pt x="6258" y="4096"/>
                </a:cubicBezTo>
                <a:cubicBezTo>
                  <a:pt x="6006" y="4096"/>
                  <a:pt x="5794" y="4262"/>
                  <a:pt x="5719" y="4490"/>
                </a:cubicBezTo>
                <a:lnTo>
                  <a:pt x="4658" y="3911"/>
                </a:lnTo>
                <a:cubicBezTo>
                  <a:pt x="4622" y="3631"/>
                  <a:pt x="4385" y="3413"/>
                  <a:pt x="4096" y="3413"/>
                </a:cubicBezTo>
                <a:cubicBezTo>
                  <a:pt x="3802" y="3413"/>
                  <a:pt x="3563" y="3638"/>
                  <a:pt x="3533" y="3924"/>
                </a:cubicBezTo>
                <a:lnTo>
                  <a:pt x="2348" y="4911"/>
                </a:lnTo>
                <a:cubicBezTo>
                  <a:pt x="2265" y="4701"/>
                  <a:pt x="2060" y="4551"/>
                  <a:pt x="1820" y="4551"/>
                </a:cubicBezTo>
                <a:cubicBezTo>
                  <a:pt x="1546" y="4551"/>
                  <a:pt x="1316" y="4747"/>
                  <a:pt x="1263" y="5006"/>
                </a:cubicBezTo>
                <a:lnTo>
                  <a:pt x="455" y="5006"/>
                </a:lnTo>
                <a:lnTo>
                  <a:pt x="455" y="4551"/>
                </a:lnTo>
                <a:lnTo>
                  <a:pt x="569" y="4551"/>
                </a:lnTo>
                <a:cubicBezTo>
                  <a:pt x="632" y="4551"/>
                  <a:pt x="683" y="4500"/>
                  <a:pt x="683" y="4437"/>
                </a:cubicBezTo>
                <a:cubicBezTo>
                  <a:pt x="683" y="4374"/>
                  <a:pt x="632" y="4324"/>
                  <a:pt x="569" y="4324"/>
                </a:cubicBezTo>
                <a:lnTo>
                  <a:pt x="455" y="4324"/>
                </a:lnTo>
                <a:lnTo>
                  <a:pt x="455" y="3982"/>
                </a:lnTo>
                <a:lnTo>
                  <a:pt x="569" y="3982"/>
                </a:lnTo>
                <a:cubicBezTo>
                  <a:pt x="632" y="3982"/>
                  <a:pt x="683" y="3931"/>
                  <a:pt x="683" y="3868"/>
                </a:cubicBezTo>
                <a:cubicBezTo>
                  <a:pt x="683" y="3806"/>
                  <a:pt x="632" y="3755"/>
                  <a:pt x="569" y="3755"/>
                </a:cubicBezTo>
                <a:lnTo>
                  <a:pt x="480" y="3755"/>
                </a:lnTo>
                <a:lnTo>
                  <a:pt x="1407" y="2416"/>
                </a:lnTo>
                <a:cubicBezTo>
                  <a:pt x="1494" y="2470"/>
                  <a:pt x="1596" y="2503"/>
                  <a:pt x="1707" y="2503"/>
                </a:cubicBezTo>
                <a:cubicBezTo>
                  <a:pt x="1888" y="2503"/>
                  <a:pt x="2048" y="2416"/>
                  <a:pt x="2152" y="2284"/>
                </a:cubicBezTo>
                <a:lnTo>
                  <a:pt x="2752" y="2584"/>
                </a:lnTo>
                <a:cubicBezTo>
                  <a:pt x="2740" y="2631"/>
                  <a:pt x="2731" y="2680"/>
                  <a:pt x="2731" y="2731"/>
                </a:cubicBezTo>
                <a:cubicBezTo>
                  <a:pt x="2731" y="3044"/>
                  <a:pt x="2986" y="3300"/>
                  <a:pt x="3300" y="3300"/>
                </a:cubicBezTo>
                <a:cubicBezTo>
                  <a:pt x="3613" y="3300"/>
                  <a:pt x="3868" y="3044"/>
                  <a:pt x="3868" y="2731"/>
                </a:cubicBezTo>
                <a:cubicBezTo>
                  <a:pt x="3868" y="2608"/>
                  <a:pt x="3829" y="2496"/>
                  <a:pt x="3763" y="2403"/>
                </a:cubicBezTo>
                <a:lnTo>
                  <a:pt x="4488" y="1055"/>
                </a:lnTo>
                <a:cubicBezTo>
                  <a:pt x="4574" y="1107"/>
                  <a:pt x="4672" y="1138"/>
                  <a:pt x="4779" y="1138"/>
                </a:cubicBezTo>
                <a:cubicBezTo>
                  <a:pt x="4891" y="1138"/>
                  <a:pt x="4995" y="1104"/>
                  <a:pt x="5083" y="1048"/>
                </a:cubicBezTo>
                <a:lnTo>
                  <a:pt x="5827" y="2004"/>
                </a:lnTo>
                <a:cubicBezTo>
                  <a:pt x="5829" y="2007"/>
                  <a:pt x="5833" y="2009"/>
                  <a:pt x="5836" y="2011"/>
                </a:cubicBezTo>
                <a:cubicBezTo>
                  <a:pt x="5745" y="2112"/>
                  <a:pt x="5689" y="2244"/>
                  <a:pt x="5689" y="2389"/>
                </a:cubicBezTo>
                <a:cubicBezTo>
                  <a:pt x="5689" y="2703"/>
                  <a:pt x="5944" y="2958"/>
                  <a:pt x="6258" y="2958"/>
                </a:cubicBezTo>
                <a:cubicBezTo>
                  <a:pt x="6571" y="2958"/>
                  <a:pt x="6827" y="2703"/>
                  <a:pt x="6827" y="2389"/>
                </a:cubicBezTo>
                <a:cubicBezTo>
                  <a:pt x="6827" y="2076"/>
                  <a:pt x="6571" y="1820"/>
                  <a:pt x="6258" y="1820"/>
                </a:cubicBezTo>
                <a:cubicBezTo>
                  <a:pt x="6170" y="1820"/>
                  <a:pt x="6087" y="1842"/>
                  <a:pt x="6013" y="1878"/>
                </a:cubicBezTo>
                <a:cubicBezTo>
                  <a:pt x="6010" y="1874"/>
                  <a:pt x="6010" y="1869"/>
                  <a:pt x="6006" y="1864"/>
                </a:cubicBezTo>
                <a:lnTo>
                  <a:pt x="5248" y="890"/>
                </a:lnTo>
                <a:cubicBezTo>
                  <a:pt x="5311" y="798"/>
                  <a:pt x="5348" y="688"/>
                  <a:pt x="5348" y="569"/>
                </a:cubicBezTo>
                <a:cubicBezTo>
                  <a:pt x="5348" y="255"/>
                  <a:pt x="5092" y="0"/>
                  <a:pt x="4779" y="0"/>
                </a:cubicBezTo>
                <a:cubicBezTo>
                  <a:pt x="4465" y="0"/>
                  <a:pt x="4210" y="255"/>
                  <a:pt x="4210" y="569"/>
                </a:cubicBezTo>
                <a:cubicBezTo>
                  <a:pt x="4210" y="691"/>
                  <a:pt x="4249" y="804"/>
                  <a:pt x="4315" y="897"/>
                </a:cubicBezTo>
                <a:lnTo>
                  <a:pt x="3590" y="2244"/>
                </a:lnTo>
                <a:cubicBezTo>
                  <a:pt x="3505" y="2193"/>
                  <a:pt x="3406" y="2162"/>
                  <a:pt x="3300" y="2162"/>
                </a:cubicBezTo>
                <a:cubicBezTo>
                  <a:pt x="3118" y="2162"/>
                  <a:pt x="2959" y="2248"/>
                  <a:pt x="2854" y="2381"/>
                </a:cubicBezTo>
                <a:lnTo>
                  <a:pt x="2254" y="2081"/>
                </a:lnTo>
                <a:cubicBezTo>
                  <a:pt x="2267" y="2034"/>
                  <a:pt x="2276" y="1985"/>
                  <a:pt x="2276" y="1934"/>
                </a:cubicBezTo>
                <a:cubicBezTo>
                  <a:pt x="2276" y="1621"/>
                  <a:pt x="2020" y="1365"/>
                  <a:pt x="1707" y="1365"/>
                </a:cubicBezTo>
                <a:cubicBezTo>
                  <a:pt x="1393" y="1365"/>
                  <a:pt x="1138" y="1621"/>
                  <a:pt x="1138" y="1934"/>
                </a:cubicBezTo>
                <a:cubicBezTo>
                  <a:pt x="1138" y="2054"/>
                  <a:pt x="1176" y="2166"/>
                  <a:pt x="1239" y="2257"/>
                </a:cubicBezTo>
                <a:lnTo>
                  <a:pt x="593" y="3191"/>
                </a:lnTo>
                <a:cubicBezTo>
                  <a:pt x="585" y="3189"/>
                  <a:pt x="578" y="3186"/>
                  <a:pt x="569" y="3186"/>
                </a:cubicBezTo>
                <a:lnTo>
                  <a:pt x="455" y="3186"/>
                </a:lnTo>
                <a:lnTo>
                  <a:pt x="455" y="2844"/>
                </a:lnTo>
                <a:lnTo>
                  <a:pt x="569" y="2844"/>
                </a:lnTo>
                <a:cubicBezTo>
                  <a:pt x="632" y="2844"/>
                  <a:pt x="683" y="2794"/>
                  <a:pt x="683" y="2731"/>
                </a:cubicBezTo>
                <a:cubicBezTo>
                  <a:pt x="683" y="2668"/>
                  <a:pt x="632" y="2617"/>
                  <a:pt x="569" y="2617"/>
                </a:cubicBezTo>
                <a:lnTo>
                  <a:pt x="455" y="2617"/>
                </a:lnTo>
                <a:lnTo>
                  <a:pt x="455" y="2276"/>
                </a:lnTo>
                <a:lnTo>
                  <a:pt x="569" y="2276"/>
                </a:lnTo>
                <a:cubicBezTo>
                  <a:pt x="632" y="2276"/>
                  <a:pt x="683" y="2225"/>
                  <a:pt x="683" y="2162"/>
                </a:cubicBezTo>
                <a:cubicBezTo>
                  <a:pt x="683" y="2099"/>
                  <a:pt x="632" y="2048"/>
                  <a:pt x="569" y="2048"/>
                </a:cubicBezTo>
                <a:lnTo>
                  <a:pt x="455" y="2048"/>
                </a:lnTo>
                <a:lnTo>
                  <a:pt x="455" y="1707"/>
                </a:lnTo>
                <a:lnTo>
                  <a:pt x="569" y="1707"/>
                </a:lnTo>
                <a:cubicBezTo>
                  <a:pt x="632" y="1707"/>
                  <a:pt x="683" y="1656"/>
                  <a:pt x="683" y="1593"/>
                </a:cubicBezTo>
                <a:cubicBezTo>
                  <a:pt x="683" y="1530"/>
                  <a:pt x="632" y="1479"/>
                  <a:pt x="569" y="1479"/>
                </a:cubicBezTo>
                <a:lnTo>
                  <a:pt x="455" y="1479"/>
                </a:lnTo>
                <a:lnTo>
                  <a:pt x="455" y="1138"/>
                </a:lnTo>
                <a:lnTo>
                  <a:pt x="569" y="1138"/>
                </a:lnTo>
                <a:cubicBezTo>
                  <a:pt x="632" y="1138"/>
                  <a:pt x="683" y="1087"/>
                  <a:pt x="683" y="1024"/>
                </a:cubicBezTo>
                <a:cubicBezTo>
                  <a:pt x="683" y="961"/>
                  <a:pt x="632" y="910"/>
                  <a:pt x="569" y="910"/>
                </a:cubicBezTo>
                <a:lnTo>
                  <a:pt x="455" y="910"/>
                </a:lnTo>
                <a:lnTo>
                  <a:pt x="455" y="569"/>
                </a:lnTo>
                <a:lnTo>
                  <a:pt x="569" y="569"/>
                </a:lnTo>
                <a:cubicBezTo>
                  <a:pt x="632" y="569"/>
                  <a:pt x="683" y="518"/>
                  <a:pt x="683" y="455"/>
                </a:cubicBezTo>
                <a:cubicBezTo>
                  <a:pt x="683" y="392"/>
                  <a:pt x="632" y="341"/>
                  <a:pt x="569" y="341"/>
                </a:cubicBezTo>
                <a:lnTo>
                  <a:pt x="455" y="341"/>
                </a:lnTo>
                <a:lnTo>
                  <a:pt x="455" y="114"/>
                </a:lnTo>
                <a:cubicBezTo>
                  <a:pt x="455" y="51"/>
                  <a:pt x="404" y="0"/>
                  <a:pt x="341" y="0"/>
                </a:cubicBezTo>
                <a:cubicBezTo>
                  <a:pt x="278" y="0"/>
                  <a:pt x="228" y="51"/>
                  <a:pt x="228" y="114"/>
                </a:cubicBezTo>
                <a:lnTo>
                  <a:pt x="228" y="341"/>
                </a:lnTo>
                <a:lnTo>
                  <a:pt x="114" y="341"/>
                </a:lnTo>
                <a:cubicBezTo>
                  <a:pt x="51" y="341"/>
                  <a:pt x="0" y="392"/>
                  <a:pt x="0" y="455"/>
                </a:cubicBezTo>
                <a:cubicBezTo>
                  <a:pt x="0" y="518"/>
                  <a:pt x="51" y="569"/>
                  <a:pt x="114" y="569"/>
                </a:cubicBezTo>
                <a:lnTo>
                  <a:pt x="228" y="569"/>
                </a:lnTo>
                <a:lnTo>
                  <a:pt x="228" y="910"/>
                </a:lnTo>
                <a:lnTo>
                  <a:pt x="114" y="910"/>
                </a:lnTo>
                <a:cubicBezTo>
                  <a:pt x="51" y="910"/>
                  <a:pt x="0" y="961"/>
                  <a:pt x="0" y="1024"/>
                </a:cubicBezTo>
                <a:cubicBezTo>
                  <a:pt x="0" y="1087"/>
                  <a:pt x="51" y="1138"/>
                  <a:pt x="114" y="1138"/>
                </a:cubicBezTo>
                <a:lnTo>
                  <a:pt x="228" y="1138"/>
                </a:lnTo>
                <a:lnTo>
                  <a:pt x="228" y="1479"/>
                </a:lnTo>
                <a:lnTo>
                  <a:pt x="114" y="1479"/>
                </a:lnTo>
                <a:cubicBezTo>
                  <a:pt x="51" y="1479"/>
                  <a:pt x="0" y="1530"/>
                  <a:pt x="0" y="1593"/>
                </a:cubicBezTo>
                <a:cubicBezTo>
                  <a:pt x="0" y="1656"/>
                  <a:pt x="51" y="1707"/>
                  <a:pt x="114" y="1707"/>
                </a:cubicBezTo>
                <a:lnTo>
                  <a:pt x="228" y="1707"/>
                </a:lnTo>
                <a:lnTo>
                  <a:pt x="228" y="2048"/>
                </a:lnTo>
                <a:lnTo>
                  <a:pt x="114" y="2048"/>
                </a:lnTo>
                <a:cubicBezTo>
                  <a:pt x="51" y="2048"/>
                  <a:pt x="0" y="2099"/>
                  <a:pt x="0" y="2162"/>
                </a:cubicBezTo>
                <a:cubicBezTo>
                  <a:pt x="0" y="2225"/>
                  <a:pt x="51" y="2276"/>
                  <a:pt x="114" y="2276"/>
                </a:cubicBezTo>
                <a:lnTo>
                  <a:pt x="228" y="2276"/>
                </a:lnTo>
                <a:lnTo>
                  <a:pt x="228" y="2617"/>
                </a:lnTo>
                <a:lnTo>
                  <a:pt x="114" y="2617"/>
                </a:lnTo>
                <a:cubicBezTo>
                  <a:pt x="51" y="2617"/>
                  <a:pt x="0" y="2668"/>
                  <a:pt x="0" y="2731"/>
                </a:cubicBezTo>
                <a:cubicBezTo>
                  <a:pt x="0" y="2794"/>
                  <a:pt x="51" y="2844"/>
                  <a:pt x="114" y="2844"/>
                </a:cubicBezTo>
                <a:lnTo>
                  <a:pt x="228" y="2844"/>
                </a:lnTo>
                <a:lnTo>
                  <a:pt x="228" y="3186"/>
                </a:lnTo>
                <a:lnTo>
                  <a:pt x="114" y="3186"/>
                </a:lnTo>
                <a:cubicBezTo>
                  <a:pt x="51" y="3186"/>
                  <a:pt x="0" y="3237"/>
                  <a:pt x="0" y="3300"/>
                </a:cubicBezTo>
                <a:cubicBezTo>
                  <a:pt x="0" y="3362"/>
                  <a:pt x="51" y="3413"/>
                  <a:pt x="114" y="3413"/>
                </a:cubicBezTo>
                <a:lnTo>
                  <a:pt x="228" y="3413"/>
                </a:lnTo>
                <a:lnTo>
                  <a:pt x="228" y="3755"/>
                </a:lnTo>
                <a:lnTo>
                  <a:pt x="114" y="3755"/>
                </a:lnTo>
                <a:cubicBezTo>
                  <a:pt x="51" y="3755"/>
                  <a:pt x="0" y="3806"/>
                  <a:pt x="0" y="3868"/>
                </a:cubicBezTo>
                <a:cubicBezTo>
                  <a:pt x="0" y="3931"/>
                  <a:pt x="51" y="3982"/>
                  <a:pt x="114" y="3982"/>
                </a:cubicBezTo>
                <a:lnTo>
                  <a:pt x="228" y="3982"/>
                </a:lnTo>
                <a:lnTo>
                  <a:pt x="228" y="4324"/>
                </a:lnTo>
                <a:lnTo>
                  <a:pt x="114" y="4324"/>
                </a:lnTo>
                <a:cubicBezTo>
                  <a:pt x="51" y="4324"/>
                  <a:pt x="0" y="4374"/>
                  <a:pt x="0" y="4437"/>
                </a:cubicBezTo>
                <a:cubicBezTo>
                  <a:pt x="0" y="4500"/>
                  <a:pt x="51" y="4551"/>
                  <a:pt x="114" y="4551"/>
                </a:cubicBezTo>
                <a:lnTo>
                  <a:pt x="228" y="4551"/>
                </a:lnTo>
                <a:lnTo>
                  <a:pt x="228" y="4892"/>
                </a:lnTo>
                <a:lnTo>
                  <a:pt x="114" y="4892"/>
                </a:lnTo>
                <a:cubicBezTo>
                  <a:pt x="51" y="4892"/>
                  <a:pt x="0" y="4943"/>
                  <a:pt x="0" y="5006"/>
                </a:cubicBezTo>
                <a:cubicBezTo>
                  <a:pt x="0" y="5069"/>
                  <a:pt x="51" y="5120"/>
                  <a:pt x="114" y="5120"/>
                </a:cubicBezTo>
                <a:lnTo>
                  <a:pt x="228" y="5120"/>
                </a:lnTo>
                <a:lnTo>
                  <a:pt x="228" y="5461"/>
                </a:lnTo>
                <a:lnTo>
                  <a:pt x="114" y="5461"/>
                </a:lnTo>
                <a:cubicBezTo>
                  <a:pt x="51" y="5461"/>
                  <a:pt x="0" y="5512"/>
                  <a:pt x="0" y="5575"/>
                </a:cubicBezTo>
                <a:cubicBezTo>
                  <a:pt x="0" y="5638"/>
                  <a:pt x="51" y="5689"/>
                  <a:pt x="114" y="5689"/>
                </a:cubicBezTo>
                <a:lnTo>
                  <a:pt x="228" y="5689"/>
                </a:lnTo>
                <a:lnTo>
                  <a:pt x="228" y="6030"/>
                </a:lnTo>
                <a:lnTo>
                  <a:pt x="114" y="6030"/>
                </a:lnTo>
                <a:cubicBezTo>
                  <a:pt x="51" y="6030"/>
                  <a:pt x="0" y="6081"/>
                  <a:pt x="0" y="6144"/>
                </a:cubicBezTo>
                <a:cubicBezTo>
                  <a:pt x="0" y="6207"/>
                  <a:pt x="51" y="6258"/>
                  <a:pt x="114" y="6258"/>
                </a:cubicBezTo>
                <a:lnTo>
                  <a:pt x="228" y="6258"/>
                </a:lnTo>
                <a:lnTo>
                  <a:pt x="228" y="6485"/>
                </a:lnTo>
                <a:cubicBezTo>
                  <a:pt x="228" y="6548"/>
                  <a:pt x="278" y="6599"/>
                  <a:pt x="341" y="6599"/>
                </a:cubicBezTo>
                <a:lnTo>
                  <a:pt x="683" y="6599"/>
                </a:lnTo>
                <a:lnTo>
                  <a:pt x="683" y="6713"/>
                </a:lnTo>
                <a:cubicBezTo>
                  <a:pt x="683" y="6776"/>
                  <a:pt x="734" y="6827"/>
                  <a:pt x="796" y="6827"/>
                </a:cubicBezTo>
                <a:cubicBezTo>
                  <a:pt x="859" y="6827"/>
                  <a:pt x="910" y="6776"/>
                  <a:pt x="910" y="6713"/>
                </a:cubicBezTo>
                <a:lnTo>
                  <a:pt x="910" y="6599"/>
                </a:lnTo>
                <a:lnTo>
                  <a:pt x="1252" y="6599"/>
                </a:lnTo>
                <a:lnTo>
                  <a:pt x="1252" y="6713"/>
                </a:lnTo>
                <a:cubicBezTo>
                  <a:pt x="1252" y="6776"/>
                  <a:pt x="1302" y="6827"/>
                  <a:pt x="1365" y="6827"/>
                </a:cubicBezTo>
                <a:cubicBezTo>
                  <a:pt x="1428" y="6827"/>
                  <a:pt x="1479" y="6776"/>
                  <a:pt x="1479" y="6713"/>
                </a:cubicBezTo>
                <a:lnTo>
                  <a:pt x="1479" y="6599"/>
                </a:lnTo>
                <a:lnTo>
                  <a:pt x="1820" y="6599"/>
                </a:lnTo>
                <a:lnTo>
                  <a:pt x="1820" y="6713"/>
                </a:lnTo>
                <a:cubicBezTo>
                  <a:pt x="1820" y="6776"/>
                  <a:pt x="1871" y="6827"/>
                  <a:pt x="1934" y="6827"/>
                </a:cubicBezTo>
                <a:cubicBezTo>
                  <a:pt x="1997" y="6827"/>
                  <a:pt x="2048" y="6776"/>
                  <a:pt x="2048" y="6713"/>
                </a:cubicBezTo>
                <a:lnTo>
                  <a:pt x="2048" y="6599"/>
                </a:lnTo>
                <a:lnTo>
                  <a:pt x="2389" y="6599"/>
                </a:lnTo>
                <a:lnTo>
                  <a:pt x="2389" y="6713"/>
                </a:lnTo>
                <a:cubicBezTo>
                  <a:pt x="2389" y="6776"/>
                  <a:pt x="2440" y="6827"/>
                  <a:pt x="2503" y="6827"/>
                </a:cubicBezTo>
                <a:cubicBezTo>
                  <a:pt x="2566" y="6827"/>
                  <a:pt x="2617" y="6776"/>
                  <a:pt x="2617" y="6713"/>
                </a:cubicBezTo>
                <a:lnTo>
                  <a:pt x="2617" y="6599"/>
                </a:lnTo>
                <a:lnTo>
                  <a:pt x="2958" y="6599"/>
                </a:lnTo>
                <a:lnTo>
                  <a:pt x="2958" y="6713"/>
                </a:lnTo>
                <a:cubicBezTo>
                  <a:pt x="2958" y="6776"/>
                  <a:pt x="3009" y="6827"/>
                  <a:pt x="3072" y="6827"/>
                </a:cubicBezTo>
                <a:cubicBezTo>
                  <a:pt x="3135" y="6827"/>
                  <a:pt x="3186" y="6776"/>
                  <a:pt x="3186" y="6713"/>
                </a:cubicBezTo>
                <a:lnTo>
                  <a:pt x="3186" y="6599"/>
                </a:lnTo>
                <a:lnTo>
                  <a:pt x="3527" y="6599"/>
                </a:lnTo>
                <a:lnTo>
                  <a:pt x="3527" y="6713"/>
                </a:lnTo>
                <a:cubicBezTo>
                  <a:pt x="3527" y="6776"/>
                  <a:pt x="3578" y="6827"/>
                  <a:pt x="3641" y="6827"/>
                </a:cubicBezTo>
                <a:cubicBezTo>
                  <a:pt x="3704" y="6827"/>
                  <a:pt x="3755" y="6776"/>
                  <a:pt x="3755" y="6713"/>
                </a:cubicBezTo>
                <a:lnTo>
                  <a:pt x="3755" y="6599"/>
                </a:lnTo>
                <a:lnTo>
                  <a:pt x="4096" y="6599"/>
                </a:lnTo>
                <a:lnTo>
                  <a:pt x="4096" y="6713"/>
                </a:lnTo>
                <a:cubicBezTo>
                  <a:pt x="4096" y="6776"/>
                  <a:pt x="4147" y="6827"/>
                  <a:pt x="4210" y="6827"/>
                </a:cubicBezTo>
                <a:cubicBezTo>
                  <a:pt x="4273" y="6827"/>
                  <a:pt x="4323" y="6776"/>
                  <a:pt x="4323" y="6713"/>
                </a:cubicBezTo>
                <a:lnTo>
                  <a:pt x="4323" y="6599"/>
                </a:lnTo>
                <a:lnTo>
                  <a:pt x="4665" y="6599"/>
                </a:lnTo>
                <a:lnTo>
                  <a:pt x="4665" y="6713"/>
                </a:lnTo>
                <a:cubicBezTo>
                  <a:pt x="4665" y="6776"/>
                  <a:pt x="4716" y="6827"/>
                  <a:pt x="4779" y="6827"/>
                </a:cubicBezTo>
                <a:cubicBezTo>
                  <a:pt x="4842" y="6827"/>
                  <a:pt x="4892" y="6776"/>
                  <a:pt x="4892" y="6713"/>
                </a:cubicBezTo>
                <a:lnTo>
                  <a:pt x="4892" y="6599"/>
                </a:lnTo>
                <a:lnTo>
                  <a:pt x="5234" y="6599"/>
                </a:lnTo>
                <a:lnTo>
                  <a:pt x="5234" y="6713"/>
                </a:lnTo>
                <a:cubicBezTo>
                  <a:pt x="5234" y="6776"/>
                  <a:pt x="5285" y="6827"/>
                  <a:pt x="5347" y="6827"/>
                </a:cubicBezTo>
                <a:cubicBezTo>
                  <a:pt x="5410" y="6827"/>
                  <a:pt x="5461" y="6776"/>
                  <a:pt x="5461" y="6713"/>
                </a:cubicBezTo>
                <a:lnTo>
                  <a:pt x="5461" y="6599"/>
                </a:lnTo>
                <a:lnTo>
                  <a:pt x="5803" y="6599"/>
                </a:lnTo>
                <a:lnTo>
                  <a:pt x="5803" y="6713"/>
                </a:lnTo>
                <a:cubicBezTo>
                  <a:pt x="5803" y="6776"/>
                  <a:pt x="5853" y="6827"/>
                  <a:pt x="5916" y="6827"/>
                </a:cubicBezTo>
                <a:cubicBezTo>
                  <a:pt x="5979" y="6827"/>
                  <a:pt x="6030" y="6776"/>
                  <a:pt x="6030" y="6713"/>
                </a:cubicBezTo>
                <a:lnTo>
                  <a:pt x="6030" y="6599"/>
                </a:lnTo>
                <a:lnTo>
                  <a:pt x="6371" y="6599"/>
                </a:lnTo>
                <a:lnTo>
                  <a:pt x="6371" y="6713"/>
                </a:lnTo>
                <a:cubicBezTo>
                  <a:pt x="6371" y="6776"/>
                  <a:pt x="6422" y="6827"/>
                  <a:pt x="6485" y="6827"/>
                </a:cubicBezTo>
                <a:cubicBezTo>
                  <a:pt x="6548" y="6827"/>
                  <a:pt x="6599" y="6776"/>
                  <a:pt x="6599" y="6713"/>
                </a:cubicBezTo>
                <a:lnTo>
                  <a:pt x="6599" y="6599"/>
                </a:lnTo>
                <a:lnTo>
                  <a:pt x="6713" y="6599"/>
                </a:lnTo>
                <a:cubicBezTo>
                  <a:pt x="6776" y="6599"/>
                  <a:pt x="6827" y="6548"/>
                  <a:pt x="6827" y="6485"/>
                </a:cubicBezTo>
                <a:cubicBezTo>
                  <a:pt x="6827" y="6422"/>
                  <a:pt x="6776" y="6372"/>
                  <a:pt x="6713" y="6372"/>
                </a:cubicBezTo>
                <a:lnTo>
                  <a:pt x="6599" y="6372"/>
                </a:lnTo>
                <a:lnTo>
                  <a:pt x="6599" y="6258"/>
                </a:lnTo>
                <a:cubicBezTo>
                  <a:pt x="6599" y="6195"/>
                  <a:pt x="6548" y="6144"/>
                  <a:pt x="6485" y="6144"/>
                </a:cubicBezTo>
                <a:cubicBezTo>
                  <a:pt x="6422" y="6144"/>
                  <a:pt x="6371" y="6195"/>
                  <a:pt x="6371" y="6258"/>
                </a:cubicBezTo>
                <a:lnTo>
                  <a:pt x="6371" y="6372"/>
                </a:lnTo>
                <a:lnTo>
                  <a:pt x="6030" y="6372"/>
                </a:lnTo>
                <a:lnTo>
                  <a:pt x="6030" y="6258"/>
                </a:lnTo>
                <a:cubicBezTo>
                  <a:pt x="6030" y="6195"/>
                  <a:pt x="5979" y="6144"/>
                  <a:pt x="5916" y="6144"/>
                </a:cubicBezTo>
                <a:cubicBezTo>
                  <a:pt x="5853" y="6144"/>
                  <a:pt x="5803" y="6195"/>
                  <a:pt x="5803" y="6258"/>
                </a:cubicBezTo>
                <a:lnTo>
                  <a:pt x="5803" y="6372"/>
                </a:lnTo>
                <a:lnTo>
                  <a:pt x="5461" y="6372"/>
                </a:lnTo>
                <a:lnTo>
                  <a:pt x="5461" y="6258"/>
                </a:lnTo>
                <a:cubicBezTo>
                  <a:pt x="5461" y="6195"/>
                  <a:pt x="5410" y="6144"/>
                  <a:pt x="5347" y="6144"/>
                </a:cubicBezTo>
                <a:cubicBezTo>
                  <a:pt x="5285" y="6144"/>
                  <a:pt x="5234" y="6195"/>
                  <a:pt x="5234" y="6258"/>
                </a:cubicBezTo>
                <a:lnTo>
                  <a:pt x="5234" y="6372"/>
                </a:lnTo>
                <a:lnTo>
                  <a:pt x="4892" y="6372"/>
                </a:lnTo>
                <a:lnTo>
                  <a:pt x="4892" y="6258"/>
                </a:lnTo>
                <a:cubicBezTo>
                  <a:pt x="4892" y="6195"/>
                  <a:pt x="4842" y="6144"/>
                  <a:pt x="4779" y="6144"/>
                </a:cubicBezTo>
                <a:cubicBezTo>
                  <a:pt x="4716" y="6144"/>
                  <a:pt x="4665" y="6195"/>
                  <a:pt x="4665" y="6258"/>
                </a:cubicBezTo>
                <a:lnTo>
                  <a:pt x="4665" y="6372"/>
                </a:lnTo>
                <a:lnTo>
                  <a:pt x="4323" y="6372"/>
                </a:lnTo>
                <a:lnTo>
                  <a:pt x="4323" y="6258"/>
                </a:lnTo>
                <a:cubicBezTo>
                  <a:pt x="4323" y="6195"/>
                  <a:pt x="4273" y="6144"/>
                  <a:pt x="4210" y="6144"/>
                </a:cubicBezTo>
                <a:cubicBezTo>
                  <a:pt x="4147" y="6144"/>
                  <a:pt x="4096" y="6195"/>
                  <a:pt x="4096" y="6258"/>
                </a:cubicBezTo>
                <a:lnTo>
                  <a:pt x="4096" y="6372"/>
                </a:lnTo>
                <a:lnTo>
                  <a:pt x="3755" y="6372"/>
                </a:lnTo>
                <a:lnTo>
                  <a:pt x="3755" y="6258"/>
                </a:lnTo>
                <a:cubicBezTo>
                  <a:pt x="3755" y="6195"/>
                  <a:pt x="3704" y="6144"/>
                  <a:pt x="3641" y="6144"/>
                </a:cubicBezTo>
                <a:cubicBezTo>
                  <a:pt x="3578" y="6144"/>
                  <a:pt x="3527" y="6195"/>
                  <a:pt x="3527" y="6258"/>
                </a:cubicBezTo>
                <a:lnTo>
                  <a:pt x="3527" y="6372"/>
                </a:lnTo>
                <a:lnTo>
                  <a:pt x="3186" y="6372"/>
                </a:lnTo>
                <a:lnTo>
                  <a:pt x="3186" y="6258"/>
                </a:lnTo>
                <a:cubicBezTo>
                  <a:pt x="3186" y="6195"/>
                  <a:pt x="3135" y="6144"/>
                  <a:pt x="3072" y="6144"/>
                </a:cubicBezTo>
                <a:cubicBezTo>
                  <a:pt x="3009" y="6144"/>
                  <a:pt x="2958" y="6195"/>
                  <a:pt x="2958" y="6258"/>
                </a:cubicBezTo>
                <a:lnTo>
                  <a:pt x="2958" y="6372"/>
                </a:lnTo>
                <a:lnTo>
                  <a:pt x="2617" y="6372"/>
                </a:lnTo>
                <a:lnTo>
                  <a:pt x="2617" y="6258"/>
                </a:lnTo>
                <a:cubicBezTo>
                  <a:pt x="2617" y="6195"/>
                  <a:pt x="2566" y="6144"/>
                  <a:pt x="2503" y="6144"/>
                </a:cubicBezTo>
                <a:cubicBezTo>
                  <a:pt x="2440" y="6144"/>
                  <a:pt x="2389" y="6195"/>
                  <a:pt x="2389" y="6258"/>
                </a:cubicBezTo>
                <a:lnTo>
                  <a:pt x="2389" y="6372"/>
                </a:lnTo>
                <a:lnTo>
                  <a:pt x="2048" y="6372"/>
                </a:lnTo>
                <a:lnTo>
                  <a:pt x="2048" y="6258"/>
                </a:lnTo>
                <a:cubicBezTo>
                  <a:pt x="2048" y="6195"/>
                  <a:pt x="1997" y="6144"/>
                  <a:pt x="1934" y="6144"/>
                </a:cubicBezTo>
                <a:cubicBezTo>
                  <a:pt x="1871" y="6144"/>
                  <a:pt x="1820" y="6195"/>
                  <a:pt x="1820" y="6258"/>
                </a:cubicBezTo>
                <a:lnTo>
                  <a:pt x="1820" y="6372"/>
                </a:lnTo>
                <a:lnTo>
                  <a:pt x="1479" y="6372"/>
                </a:lnTo>
                <a:lnTo>
                  <a:pt x="1479" y="6258"/>
                </a:lnTo>
                <a:cubicBezTo>
                  <a:pt x="1479" y="6195"/>
                  <a:pt x="1428" y="6144"/>
                  <a:pt x="1365" y="6144"/>
                </a:cubicBezTo>
                <a:cubicBezTo>
                  <a:pt x="1302" y="6144"/>
                  <a:pt x="1252" y="6195"/>
                  <a:pt x="1252" y="6258"/>
                </a:cubicBezTo>
                <a:lnTo>
                  <a:pt x="1252" y="6372"/>
                </a:lnTo>
                <a:lnTo>
                  <a:pt x="910" y="6372"/>
                </a:lnTo>
                <a:lnTo>
                  <a:pt x="910" y="6258"/>
                </a:lnTo>
                <a:cubicBezTo>
                  <a:pt x="910" y="6195"/>
                  <a:pt x="859" y="6144"/>
                  <a:pt x="796" y="6144"/>
                </a:cubicBezTo>
                <a:cubicBezTo>
                  <a:pt x="734" y="6144"/>
                  <a:pt x="683" y="6195"/>
                  <a:pt x="683" y="6258"/>
                </a:cubicBezTo>
                <a:lnTo>
                  <a:pt x="683" y="6372"/>
                </a:lnTo>
                <a:lnTo>
                  <a:pt x="455" y="6372"/>
                </a:lnTo>
                <a:lnTo>
                  <a:pt x="455" y="5234"/>
                </a:lnTo>
                <a:lnTo>
                  <a:pt x="1263" y="523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985552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8165392" y="2521355"/>
            <a:ext cx="306115" cy="294843"/>
          </a:xfrm>
          <a:custGeom>
            <a:rect l="l" t="t" r="r" b="b"/>
            <a:pathLst>
              <a:path w="6825" h="5912">
                <a:moveTo>
                  <a:pt x="3413" y="0"/>
                </a:moveTo>
                <a:lnTo>
                  <a:pt x="0" y="5912"/>
                </a:lnTo>
                <a:lnTo>
                  <a:pt x="6827" y="5912"/>
                </a:lnTo>
                <a:lnTo>
                  <a:pt x="3413" y="0"/>
                </a:lnTo>
                <a:close/>
                <a:moveTo>
                  <a:pt x="3413" y="972"/>
                </a:moveTo>
                <a:lnTo>
                  <a:pt x="4489" y="2835"/>
                </a:lnTo>
                <a:lnTo>
                  <a:pt x="2338" y="2835"/>
                </a:lnTo>
                <a:lnTo>
                  <a:pt x="3413" y="972"/>
                </a:lnTo>
                <a:close/>
                <a:moveTo>
                  <a:pt x="842" y="5426"/>
                </a:moveTo>
                <a:lnTo>
                  <a:pt x="1917" y="3564"/>
                </a:lnTo>
                <a:lnTo>
                  <a:pt x="2993" y="5426"/>
                </a:lnTo>
                <a:lnTo>
                  <a:pt x="842" y="5426"/>
                </a:lnTo>
                <a:close/>
                <a:moveTo>
                  <a:pt x="2338" y="3321"/>
                </a:moveTo>
                <a:lnTo>
                  <a:pt x="4489" y="3321"/>
                </a:lnTo>
                <a:lnTo>
                  <a:pt x="3413" y="5183"/>
                </a:lnTo>
                <a:lnTo>
                  <a:pt x="2338" y="3321"/>
                </a:lnTo>
                <a:close/>
                <a:moveTo>
                  <a:pt x="4910" y="3564"/>
                </a:moveTo>
                <a:lnTo>
                  <a:pt x="5985" y="5426"/>
                </a:lnTo>
                <a:lnTo>
                  <a:pt x="3834" y="5426"/>
                </a:lnTo>
                <a:lnTo>
                  <a:pt x="4910" y="356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252748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432588" y="4363773"/>
            <a:ext cx="306115" cy="294843"/>
          </a:xfrm>
          <a:custGeom>
            <a:rect l="l" t="t" r="r" b="b"/>
            <a:pathLst>
              <a:path w="597921" h="598324">
                <a:moveTo>
                  <a:pt x="297615" y="96957"/>
                </a:moveTo>
                <a:cubicBezTo>
                  <a:pt x="311959" y="96957"/>
                  <a:pt x="323434" y="108416"/>
                  <a:pt x="323434" y="122740"/>
                </a:cubicBezTo>
                <a:lnTo>
                  <a:pt x="323434" y="289852"/>
                </a:lnTo>
                <a:lnTo>
                  <a:pt x="462572" y="289852"/>
                </a:lnTo>
                <a:cubicBezTo>
                  <a:pt x="476438" y="289852"/>
                  <a:pt x="487913" y="301311"/>
                  <a:pt x="487913" y="315157"/>
                </a:cubicBezTo>
                <a:cubicBezTo>
                  <a:pt x="487913" y="329004"/>
                  <a:pt x="476438" y="340463"/>
                  <a:pt x="462572" y="340463"/>
                </a:cubicBezTo>
                <a:lnTo>
                  <a:pt x="297615" y="340463"/>
                </a:lnTo>
                <a:cubicBezTo>
                  <a:pt x="283749" y="340463"/>
                  <a:pt x="272274" y="329004"/>
                  <a:pt x="272274" y="315157"/>
                </a:cubicBezTo>
                <a:lnTo>
                  <a:pt x="272274" y="122740"/>
                </a:lnTo>
                <a:cubicBezTo>
                  <a:pt x="272274" y="108416"/>
                  <a:pt x="283749" y="96957"/>
                  <a:pt x="297615" y="96957"/>
                </a:cubicBezTo>
                <a:close/>
                <a:moveTo>
                  <a:pt x="298127" y="0"/>
                </a:moveTo>
                <a:cubicBezTo>
                  <a:pt x="463564" y="0"/>
                  <a:pt x="597921" y="134181"/>
                  <a:pt x="597921" y="299401"/>
                </a:cubicBezTo>
                <a:cubicBezTo>
                  <a:pt x="597921" y="464143"/>
                  <a:pt x="463564" y="598324"/>
                  <a:pt x="298127" y="598324"/>
                </a:cubicBezTo>
                <a:cubicBezTo>
                  <a:pt x="188155" y="598324"/>
                  <a:pt x="87268" y="538635"/>
                  <a:pt x="35150" y="442177"/>
                </a:cubicBezTo>
                <a:cubicBezTo>
                  <a:pt x="33238" y="438835"/>
                  <a:pt x="32760" y="435492"/>
                  <a:pt x="34194" y="432149"/>
                </a:cubicBezTo>
                <a:cubicBezTo>
                  <a:pt x="35150" y="428807"/>
                  <a:pt x="37541" y="425942"/>
                  <a:pt x="40410" y="424509"/>
                </a:cubicBezTo>
                <a:lnTo>
                  <a:pt x="74836" y="407796"/>
                </a:lnTo>
                <a:cubicBezTo>
                  <a:pt x="81052" y="404931"/>
                  <a:pt x="88702" y="407319"/>
                  <a:pt x="91571" y="413049"/>
                </a:cubicBezTo>
                <a:cubicBezTo>
                  <a:pt x="133169" y="488018"/>
                  <a:pt x="212540" y="534815"/>
                  <a:pt x="298127" y="534815"/>
                </a:cubicBezTo>
                <a:cubicBezTo>
                  <a:pt x="428181" y="534815"/>
                  <a:pt x="534328" y="429284"/>
                  <a:pt x="534328" y="299401"/>
                </a:cubicBezTo>
                <a:cubicBezTo>
                  <a:pt x="534328" y="169517"/>
                  <a:pt x="428181" y="63509"/>
                  <a:pt x="298127" y="63509"/>
                </a:cubicBezTo>
                <a:cubicBezTo>
                  <a:pt x="242185" y="63509"/>
                  <a:pt x="187677" y="83565"/>
                  <a:pt x="145123" y="120333"/>
                </a:cubicBezTo>
                <a:lnTo>
                  <a:pt x="200587" y="142299"/>
                </a:lnTo>
                <a:cubicBezTo>
                  <a:pt x="204890" y="144209"/>
                  <a:pt x="207759" y="148029"/>
                  <a:pt x="208237" y="152327"/>
                </a:cubicBezTo>
                <a:cubicBezTo>
                  <a:pt x="208715" y="157102"/>
                  <a:pt x="207281" y="161399"/>
                  <a:pt x="203456" y="164265"/>
                </a:cubicBezTo>
                <a:lnTo>
                  <a:pt x="48060" y="285553"/>
                </a:lnTo>
                <a:cubicBezTo>
                  <a:pt x="44235" y="288418"/>
                  <a:pt x="39454" y="289373"/>
                  <a:pt x="35150" y="287463"/>
                </a:cubicBezTo>
                <a:cubicBezTo>
                  <a:pt x="31325" y="285553"/>
                  <a:pt x="27978" y="281733"/>
                  <a:pt x="27500" y="277435"/>
                </a:cubicBezTo>
                <a:lnTo>
                  <a:pt x="246" y="82132"/>
                </a:lnTo>
                <a:cubicBezTo>
                  <a:pt x="-710" y="77835"/>
                  <a:pt x="1203" y="73060"/>
                  <a:pt x="4550" y="70194"/>
                </a:cubicBezTo>
                <a:cubicBezTo>
                  <a:pt x="8375" y="67807"/>
                  <a:pt x="13156" y="66852"/>
                  <a:pt x="17459" y="68762"/>
                </a:cubicBezTo>
                <a:lnTo>
                  <a:pt x="80574" y="94070"/>
                </a:lnTo>
                <a:cubicBezTo>
                  <a:pt x="137472" y="33426"/>
                  <a:pt x="214931" y="0"/>
                  <a:pt x="29812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274660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454500" y="4363773"/>
            <a:ext cx="306115" cy="294843"/>
          </a:xfrm>
          <a:custGeom>
            <a:rect l="l" t="t" r="r" b="b"/>
            <a:pathLst>
              <a:path w="582235" h="606722">
                <a:moveTo>
                  <a:pt x="0" y="404481"/>
                </a:moveTo>
                <a:lnTo>
                  <a:pt x="101261" y="404481"/>
                </a:lnTo>
                <a:lnTo>
                  <a:pt x="101261" y="606722"/>
                </a:lnTo>
                <a:lnTo>
                  <a:pt x="0" y="606722"/>
                </a:lnTo>
                <a:close/>
                <a:moveTo>
                  <a:pt x="151927" y="328623"/>
                </a:moveTo>
                <a:lnTo>
                  <a:pt x="253188" y="328623"/>
                </a:lnTo>
                <a:lnTo>
                  <a:pt x="253188" y="606722"/>
                </a:lnTo>
                <a:lnTo>
                  <a:pt x="151927" y="606722"/>
                </a:lnTo>
                <a:close/>
                <a:moveTo>
                  <a:pt x="303855" y="252766"/>
                </a:moveTo>
                <a:lnTo>
                  <a:pt x="405046" y="252766"/>
                </a:lnTo>
                <a:lnTo>
                  <a:pt x="405046" y="606722"/>
                </a:lnTo>
                <a:lnTo>
                  <a:pt x="303855" y="606722"/>
                </a:lnTo>
                <a:close/>
                <a:moveTo>
                  <a:pt x="455711" y="202241"/>
                </a:moveTo>
                <a:lnTo>
                  <a:pt x="556972" y="202241"/>
                </a:lnTo>
                <a:lnTo>
                  <a:pt x="556972" y="606722"/>
                </a:lnTo>
                <a:lnTo>
                  <a:pt x="455711" y="606722"/>
                </a:lnTo>
                <a:close/>
                <a:moveTo>
                  <a:pt x="455697" y="0"/>
                </a:moveTo>
                <a:lnTo>
                  <a:pt x="556785" y="0"/>
                </a:lnTo>
                <a:lnTo>
                  <a:pt x="556874" y="0"/>
                </a:lnTo>
                <a:lnTo>
                  <a:pt x="556963" y="0"/>
                </a:lnTo>
                <a:cubicBezTo>
                  <a:pt x="557230" y="0"/>
                  <a:pt x="557408" y="0"/>
                  <a:pt x="557675" y="0"/>
                </a:cubicBezTo>
                <a:cubicBezTo>
                  <a:pt x="558298" y="89"/>
                  <a:pt x="558832" y="89"/>
                  <a:pt x="559366" y="89"/>
                </a:cubicBezTo>
                <a:cubicBezTo>
                  <a:pt x="559811" y="178"/>
                  <a:pt x="560256" y="267"/>
                  <a:pt x="560611" y="267"/>
                </a:cubicBezTo>
                <a:cubicBezTo>
                  <a:pt x="561056" y="356"/>
                  <a:pt x="561412" y="444"/>
                  <a:pt x="561857" y="444"/>
                </a:cubicBezTo>
                <a:cubicBezTo>
                  <a:pt x="562302" y="533"/>
                  <a:pt x="562747" y="711"/>
                  <a:pt x="563192" y="800"/>
                </a:cubicBezTo>
                <a:cubicBezTo>
                  <a:pt x="563548" y="889"/>
                  <a:pt x="563904" y="978"/>
                  <a:pt x="564171" y="1067"/>
                </a:cubicBezTo>
                <a:cubicBezTo>
                  <a:pt x="564616" y="1156"/>
                  <a:pt x="565061" y="1333"/>
                  <a:pt x="565506" y="1511"/>
                </a:cubicBezTo>
                <a:cubicBezTo>
                  <a:pt x="565862" y="1600"/>
                  <a:pt x="566218" y="1778"/>
                  <a:pt x="566574" y="1867"/>
                </a:cubicBezTo>
                <a:cubicBezTo>
                  <a:pt x="566929" y="2044"/>
                  <a:pt x="567285" y="2222"/>
                  <a:pt x="567730" y="2400"/>
                </a:cubicBezTo>
                <a:cubicBezTo>
                  <a:pt x="568086" y="2578"/>
                  <a:pt x="568442" y="2755"/>
                  <a:pt x="568798" y="2933"/>
                </a:cubicBezTo>
                <a:cubicBezTo>
                  <a:pt x="569154" y="3111"/>
                  <a:pt x="569421" y="3289"/>
                  <a:pt x="569777" y="3467"/>
                </a:cubicBezTo>
                <a:cubicBezTo>
                  <a:pt x="570133" y="3733"/>
                  <a:pt x="570578" y="4000"/>
                  <a:pt x="570934" y="4178"/>
                </a:cubicBezTo>
                <a:cubicBezTo>
                  <a:pt x="571201" y="4444"/>
                  <a:pt x="571557" y="4622"/>
                  <a:pt x="571824" y="4800"/>
                </a:cubicBezTo>
                <a:cubicBezTo>
                  <a:pt x="572180" y="5155"/>
                  <a:pt x="572536" y="5422"/>
                  <a:pt x="572891" y="5689"/>
                </a:cubicBezTo>
                <a:cubicBezTo>
                  <a:pt x="573247" y="5955"/>
                  <a:pt x="573514" y="6222"/>
                  <a:pt x="573781" y="6489"/>
                </a:cubicBezTo>
                <a:cubicBezTo>
                  <a:pt x="574137" y="6755"/>
                  <a:pt x="574493" y="7022"/>
                  <a:pt x="574760" y="7289"/>
                </a:cubicBezTo>
                <a:cubicBezTo>
                  <a:pt x="575205" y="7733"/>
                  <a:pt x="575561" y="8178"/>
                  <a:pt x="575917" y="8533"/>
                </a:cubicBezTo>
                <a:cubicBezTo>
                  <a:pt x="576095" y="8711"/>
                  <a:pt x="576273" y="8889"/>
                  <a:pt x="576451" y="9066"/>
                </a:cubicBezTo>
                <a:cubicBezTo>
                  <a:pt x="576451" y="9155"/>
                  <a:pt x="576451" y="9155"/>
                  <a:pt x="576451" y="9155"/>
                </a:cubicBezTo>
                <a:cubicBezTo>
                  <a:pt x="576985" y="9777"/>
                  <a:pt x="577519" y="10489"/>
                  <a:pt x="577964" y="11200"/>
                </a:cubicBezTo>
                <a:cubicBezTo>
                  <a:pt x="577964" y="11200"/>
                  <a:pt x="578053" y="11289"/>
                  <a:pt x="578053" y="11289"/>
                </a:cubicBezTo>
                <a:cubicBezTo>
                  <a:pt x="578498" y="12000"/>
                  <a:pt x="578854" y="12622"/>
                  <a:pt x="579209" y="13244"/>
                </a:cubicBezTo>
                <a:cubicBezTo>
                  <a:pt x="579387" y="13600"/>
                  <a:pt x="579565" y="13955"/>
                  <a:pt x="579743" y="14222"/>
                </a:cubicBezTo>
                <a:cubicBezTo>
                  <a:pt x="579921" y="14666"/>
                  <a:pt x="580099" y="15111"/>
                  <a:pt x="580277" y="15555"/>
                </a:cubicBezTo>
                <a:cubicBezTo>
                  <a:pt x="580455" y="15911"/>
                  <a:pt x="580633" y="16266"/>
                  <a:pt x="580722" y="16711"/>
                </a:cubicBezTo>
                <a:cubicBezTo>
                  <a:pt x="580900" y="17066"/>
                  <a:pt x="581078" y="17422"/>
                  <a:pt x="581167" y="17866"/>
                </a:cubicBezTo>
                <a:cubicBezTo>
                  <a:pt x="581256" y="18311"/>
                  <a:pt x="581434" y="18755"/>
                  <a:pt x="581523" y="19199"/>
                </a:cubicBezTo>
                <a:cubicBezTo>
                  <a:pt x="581612" y="19555"/>
                  <a:pt x="581701" y="19910"/>
                  <a:pt x="581790" y="20266"/>
                </a:cubicBezTo>
                <a:cubicBezTo>
                  <a:pt x="581879" y="20977"/>
                  <a:pt x="582057" y="21777"/>
                  <a:pt x="582146" y="22488"/>
                </a:cubicBezTo>
                <a:cubicBezTo>
                  <a:pt x="582146" y="22577"/>
                  <a:pt x="582146" y="22666"/>
                  <a:pt x="582146" y="22666"/>
                </a:cubicBezTo>
                <a:cubicBezTo>
                  <a:pt x="582235" y="23555"/>
                  <a:pt x="582235" y="24355"/>
                  <a:pt x="582235" y="25244"/>
                </a:cubicBezTo>
                <a:lnTo>
                  <a:pt x="582235" y="126396"/>
                </a:lnTo>
                <a:cubicBezTo>
                  <a:pt x="582235" y="140351"/>
                  <a:pt x="570934" y="151728"/>
                  <a:pt x="556963" y="151728"/>
                </a:cubicBezTo>
                <a:cubicBezTo>
                  <a:pt x="542992" y="151728"/>
                  <a:pt x="531691" y="140351"/>
                  <a:pt x="531691" y="126396"/>
                </a:cubicBezTo>
                <a:lnTo>
                  <a:pt x="531691" y="79286"/>
                </a:lnTo>
                <a:lnTo>
                  <a:pt x="421260" y="171106"/>
                </a:lnTo>
                <a:cubicBezTo>
                  <a:pt x="410582" y="180083"/>
                  <a:pt x="394564" y="178572"/>
                  <a:pt x="385666" y="167906"/>
                </a:cubicBezTo>
                <a:cubicBezTo>
                  <a:pt x="376678" y="157150"/>
                  <a:pt x="378191" y="141240"/>
                  <a:pt x="388869" y="132262"/>
                </a:cubicBezTo>
                <a:lnTo>
                  <a:pt x="487020" y="50576"/>
                </a:lnTo>
                <a:lnTo>
                  <a:pt x="455697" y="50576"/>
                </a:lnTo>
                <a:cubicBezTo>
                  <a:pt x="441727" y="50576"/>
                  <a:pt x="430425" y="39288"/>
                  <a:pt x="430425" y="25244"/>
                </a:cubicBezTo>
                <a:cubicBezTo>
                  <a:pt x="430425" y="11289"/>
                  <a:pt x="441727" y="0"/>
                  <a:pt x="45569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47336" y="2402205"/>
            <a:ext cx="2553871" cy="1020362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血液透析患者应严格控制盐的摄入量，以减轻水肿和高血压的症状。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47336" y="2037683"/>
            <a:ext cx="2553871" cy="42262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限制盐分摄入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940528" y="5092530"/>
            <a:ext cx="2552700" cy="891876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患者应遵循医生的建议，控制每日水分摄入量，以避免透析时出现低血压和心力衰竭。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控制水分摄入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872233" y="2402205"/>
            <a:ext cx="2552700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血液透析过程中会损失一部分蛋白质，因此患者应增加蛋白质的摄入量，以维持身体的正常代谢。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872233" y="2037683"/>
            <a:ext cx="2569478" cy="44168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增加蛋白质摄入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7814024" y="5112856"/>
            <a:ext cx="2552700" cy="933977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高钾食物可能导致心律失常，因此患者应避免食用高钾食物，如香蕉、橙子等。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避免高钾食物</a:t>
            </a:r>
            <a:endParaRPr lang="en-US" sz="1100"/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饮食护理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3" r="163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适当的运动有助于改善患者的身体状况，提高生活质量。患者应根据自身情况选择合适的运动方式，如散步、太极拳等。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血液透析过程中会消耗大量的能量和体力，患者应保证充足的休息时间，以恢复体力。同时，充足的睡眠也有助于调节心情和提高免疫力。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运动与休息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充分休息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适当运动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https://d.book118.com/588057141023006030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4F7FF"/>
      </a:lt1>
      <a:dk2>
        <a:srgbClr val="0A0237"/>
      </a:dk2>
      <a:lt2>
        <a:srgbClr val="FFFFFF"/>
      </a:lt2>
      <a:accent1>
        <a:srgbClr val="0084FF"/>
      </a:accent1>
      <a:accent2>
        <a:srgbClr val="5196FF"/>
      </a:accent2>
      <a:accent3>
        <a:srgbClr val="4454DF"/>
      </a:accent3>
      <a:accent4>
        <a:srgbClr val="7FA9F1"/>
      </a:accent4>
      <a:accent5>
        <a:srgbClr val="ABDD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MoolBoran"/>
        <a:font script="Taml" typeface="Latha"/>
        <a:font script="Hebr" typeface="Times New Roman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DaunPenh"/>
        <a:font script="Taml" typeface="Latha"/>
        <a:font script="Hebr" typeface="Arial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56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2024-09-06T09:06:46.090</cp:lastPrinted>
  <dcterms:created xsi:type="dcterms:W3CDTF">2024-09-06T01:06:46Z</dcterms:created>
  <dcterms:modified xsi:type="dcterms:W3CDTF">2024-09-06T01:06:48Z</dcterms:modified>
</cp:coreProperties>
</file>