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2679C-5F94-4F46-ADEC-0D776380D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34442-D290-4194-AED9-B6727E62A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F9FC6-3EE9-4EDA-A983-4423B3F9D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EEBCF-9829-4D60-B3C8-788C44DFE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3F468D-DCC0-4DB3-8F3D-C120D4FAC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A5A441-3CE4-41BA-B87B-AA6D4C272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15F314-4E46-4689-8D0D-60A3FF54C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61ECB-9143-449F-8731-C19E4B66C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D0778-A3DE-4153-BE40-90763FE09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D7CCF-E635-4B49-BE38-F4D69E509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2C1A7-7E2C-45A5-A5E0-97F812C85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60050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社交媒体营销模式分析案例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社交媒体营销的定义与重要性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社交媒体营销是指利用社交媒体平台进行品牌推广、产品营销和客户关系管理的活动。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社交媒体已成为现代人获取信息、交流互动的主要渠道，因此，利用社交媒体进行营销对于企业来说至关重要。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2000年代初，社交媒体平台如MySpace、Facebook等开始出现，企业开始尝试在这些平台上进行营销活动。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随着社交媒体平台的不断发展和用户数量的增加，企业逐渐认识到社交媒体营销的价值，开始加大投入。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如今，社交媒体营销已经成为了企业营销战略的重要组成部分，各种创新的营销策略和工具不断涌现。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随着大数据和人工智能技术的发展，企业将能够更好地了解客户需求，提供更加个性化与定制化的产品和服务。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短视频和直播已经成为社交媒体的新趋势，企业将更多地利用这些形式进行产品展示和推广。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短视频与直播营销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企业将寻求与其他行业的合作，通过跨界合作与创新来提升品牌知名度和市场份额。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数据分析和智能化将成为社交媒体营销的核心，帮助企业更好地了解市场和客户需求，提高营销效果。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数据驱动与智能化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社交媒体营销的未来趋势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社交媒体营销模式分析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通过创造有价值的内容吸引目标受众，提高品牌知名度和用户忠诚度。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内容传播渠道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包括文章、图片、视频、音频等多种形式，可根据目标受众和品牌特点选择合适的内容类型。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利用社交媒体平台、博客、论坛等多种渠道传播内容，扩大品牌影响力。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根据目标受众和品牌特点选择合适的社区平台，如微信、微博、知乎等。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167" r="13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社区平台选择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通过建立和维护社区，与用户互动，提高用户参与度和忠诚度。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社区运营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举办各种营销活动，如线上竞赛、话题讨论等，吸引用户参与，扩大品牌知名度。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社区营销活动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通过数据分析和市场调研，了解目标受众的年龄、性别、兴趣爱好等信息，建立用户画像。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根据用户画像和品牌特点，精准定位目标受众，提高营销效果。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利用大数据和人工智能技术，为用户提供个性化的产品和服务推荐，提高用户满意度和忠诚度。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用户画像与精准营销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https://d.book118.com/588060050132006042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2024-09-22T04:30:21.762</cp:lastPrinted>
  <dcterms:created xsi:type="dcterms:W3CDTF">2024-09-21T20:30:21Z</dcterms:created>
  <dcterms:modified xsi:type="dcterms:W3CDTF">2024-09-21T20:30:23Z</dcterms:modified>
</cp:coreProperties>
</file>