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8E197F-3BB5-420E-AFB6-2E02725B004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19769-C519-4EE1-B332-0AC62B26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126CE-677E-4C06-A5A7-967923F87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87EC4-2217-4F6D-851A-F322F307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7A189-31FB-4EEF-9351-991C33C6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74FA3-6FF6-44FB-93ED-263F7F7E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E59BF-D343-403E-ACC3-80F13165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77F9E-D786-4378-9824-B8019C8DB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9736C-1830-4A9C-A38E-7F8387AFB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9BFEA-A6CF-4046-8865-8A16B5F1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6976B-B9CC-45D1-8920-4834D06AD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FD033-FA8A-4813-B8BD-1D7CCB07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3D5CC54-7249-4588-B9A5-CCF718DD1E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FA58AD-1DC0-4A2C-A5F1-A6BB98FEBFD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013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如何在商务洽谈中展现高雅礼仪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着装要求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言行礼仪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商务洽谈中的高雅礼仪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洽谈是一种重要的商业活动，在这个过程中展现高雅礼仪将会产生积极的影响。高雅礼仪不仅仅是一种表面的行为，更是一种体现个人素质和尊重对方的态度。在商务洽谈中，高雅礼仪可以增强个人形象，提升谈判效果，有效地建立商务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什么是高雅礼仪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遵守礼仪规范，尊重他人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用语文明，态度和善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保持意志稳定，举止端庄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注意仪态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为什么高雅礼仪在商务洽谈中至关重要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展现出的高雅礼仪可以赢得对方的信任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高雅礼仪可以增加合作的可能性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增进合作意愿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展现高雅礼仪有助于树立良好形象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高雅礼仪的定义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尊重对方，礼貌待人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礼貌与尊重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穿着整洁得体，符合场合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衣着得体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言行举止符合社会规范，态度亲和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体现个人素质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高雅礼仪是综合素质的体现，可以展现出您的教养修养和社交能力。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体现出的高素质形象将给人留下深刻印象，积极影响商务合作。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提升谈判效果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高雅礼仪可以提高谈判的效率和效果，有助于达成双方的协议。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优秀的礼仪技巧能够化解尴尬局面，促进谈判的顺利进行。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高雅礼仪的重要性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影响商务关系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高雅礼仪能够赢得商业伙伴的尊重和信任，有利于建立良好的商务关系。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对方会更愿意与您合作，达成双赢的商业目标。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本章概要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本章将详细介绍商务洽谈中高雅礼仪的重要性和规范，包括着装要求、言行礼仪和礼仪技巧。通过案例分析，帮助您更好地理解如何展现高雅礼仪，提升商务洽谈的成功率。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着装要求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在商务洽谈中，仪容仪表尤为重要。适当的着装风格、发型与化妆，以及配饰搭配都能展现出您的专业与品味。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正装与休闲装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穿着得体，符合职务角色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正装的要求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保持得体，不失庄重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休闲装的选择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根据具体情况，选择合适服装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不同场合的着装建议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颜色搭配技巧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避免颜色过于花哨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色彩要搭配协调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深浅搭配更显成熟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着装礼仪误区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过于张扬会给人负面印象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朴素得体更显稳重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不同文化背景要注意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衣着得体的标准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面料选择要考究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款式要合体型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成功的服装搭配经验分享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根据个人特点选择合适着装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结合实际情况的建议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如何避免着装失误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言行礼仪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言辞谦和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洽谈中，使用语言礼貌用语非常重要，能够展现出你的尊重和礼貌。此外，言辞表达的技巧也是必不可少的，要清晰准确地表达自己的意思，避免引起误会和冲突。最重要的是要学会避免冲突与争执，这样才能保持谈判的良好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重视对方观点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倾听对方意见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明确表达立场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主动表达自己观点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避免误会与偏见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耐心解释与沟通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主动握手并微笑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会面礼仪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选择得体的礼物并注意场合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礼物赠送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懂得使用餐具并注意姿态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https://d.book118.com/588060133010006050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如何在商务洽谈中展现高雅礼仪</vt:lpstr>
      <vt:lpstr>目录</vt:lpstr>
      <vt:lpstr>第一章 简介</vt:lpstr>
      <vt:lpstr> </vt:lpstr>
      <vt:lpstr>什么是高雅礼仪</vt:lpstr>
      <vt:lpstr>为什么高雅礼仪在商务洽谈中至关重要</vt:lpstr>
      <vt:lpstr>高雅礼仪的定义</vt:lpstr>
      <vt:lpstr>高雅礼仪的重要性</vt:lpstr>
      <vt:lpstr> </vt:lpstr>
      <vt:lpstr>第2章 着装要求</vt:lpstr>
      <vt:lpstr> </vt:lpstr>
      <vt:lpstr>正装与休闲装</vt:lpstr>
      <vt:lpstr>注意事项</vt:lpstr>
      <vt:lpstr>案例分享</vt:lpstr>
      <vt:lpstr>第三章 言行礼仪</vt:lpstr>
      <vt:lpstr> </vt:lpstr>
      <vt:lpstr>沟通技巧</vt:lpstr>
      <vt:lpstr>礼仪细节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2024-09-29T14:15:10.207</cp:lastPrinted>
  <dcterms:created xsi:type="dcterms:W3CDTF">2024-09-29T06:15:10Z</dcterms:created>
  <dcterms:modified xsi:type="dcterms:W3CDTF">2024-09-29T06:15:12Z</dcterms:modified>
</cp:coreProperties>
</file>