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FDD62-6871-47DF-995D-ED6DAC976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BEF1B-C072-49D6-A14B-0FB658A14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208D0-87B9-475D-A322-5E23A6398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1E7B3-7479-4E71-9BF2-09B48F9BE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69CCC3-AC9A-4938-B337-C521EF3E2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D315CA-3D6C-4987-B3B6-2023BB007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446797-97D0-4E53-AD59-CA37711DC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F9AB4-5402-442C-83FB-0AA7C984F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65605-ACF6-46AE-81BF-5602D046A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5182C-BB3F-498F-85B8-215FCFB22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2609D-D0A5-45B5-9258-50327AF2A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6101405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儿童春季预防感冒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春季感冒的常见原因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儿童春季预防感冒的措施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儿童春季感冒的治疗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预防春季感冒的饮食建议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春季感冒的常见原因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053" r="405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春季气温不稳定，早晚温差大，容易导致儿童感冒。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春季空气干燥，容易使儿童出现口干、咽干等症状，进而引发感冒。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春季风大，容易吹散儿童体内的热量，导致身体受凉，引发感冒。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气候变化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免疫力低下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儿童营养不良、缺乏锻炼、睡眠不足等因素会导致免疫力低下，增加感冒的风险。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儿童免疫系统尚未完全发育成熟，抵抗力相对较弱，容易感染病毒和细菌。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52454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58" r="24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春季是感冒高发季节，儿童在幼儿园、学校等集体场所容易接触到感冒病毒。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家庭成员中如有感冒患者，也容易将病毒传染给儿童。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公共场所的空气流通不畅，也容易导致病毒传播和感染。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接触传染源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儿童春季预防感冒的措施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春季气温变化较大，家长应注意及时为孩子增减衣物，特别是早晚时段，避免孩子因温差大而感冒。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在室内时，要保持适宜的室温，避免过冷或过热，可以使用空调、暖气等设备进行调节。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在户外活动时，要注意给孩子穿上足够保暖的衣物，戴上帽子、围巾和手套等。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注意保暖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尽量避免长时间关闭门窗，特别是在人员密集的场所，如学校、幼儿园等。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在使用空调、暖气等设备时，也要注意室内空气的流通，避免空气污染。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6" r="95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150" r="71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6" r="95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经常开窗通风，保持室内空气新鲜，可以减少病毒和细菌的滋生。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793" b="167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保证孩子充足的睡眠时间，有助于增强免疫力。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鼓励孩子进行适当的体育锻炼，如户外活动、游泳、跑步等，有助于增强身体素质和免疫力。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饮食要均衡，多吃蔬菜水果，保证蛋白质和维生素的摄入，有助于提高免疫力。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尽量避免带孩子去人群密集的场所，如商场、电影院等。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在公共场所要保持一定的社交距离，避免与咳嗽、打喷嚏等有呼吸道症状的人接触。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孩子外出回家后要及时洗手，更换衣物和鞋子，避免将病毒和细菌带入家中。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458" b="7458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3208" r="3208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儿童春季感冒的治疗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https://d.book118.com/588061014055006024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2024-08-31T13:02:15.064</cp:lastPrinted>
  <dcterms:created xsi:type="dcterms:W3CDTF">2024-08-31T05:02:15Z</dcterms:created>
  <dcterms:modified xsi:type="dcterms:W3CDTF">2024-08-31T05:02:17Z</dcterms:modified>
</cp:coreProperties>
</file>