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502DBE7-33EA-4C3B-A141-53B248093BA6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BC83B9-2980-4556-9A94-B7B1006ED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9E2F7-5606-42EE-B353-7ADC57022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BCC17E-3538-465B-8A5B-43FA022D33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38BCEF-780A-4A65-931B-1713A5482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A2AFBD-B489-4044-8BF2-930E1F57B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8454A0-CFFF-429A-BD83-62698A83B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8F98B0-318C-4C00-87F7-6FFEEADF22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58513A-3CED-453D-8355-EA8580EB8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DD14F0-A015-4FF5-852F-7991F3A59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D2B9D-0F93-4AB5-A742-22140C4FB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8EA530-C9D7-475F-815C-DC05EDB1E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047BAA2-6587-4C0E-A29A-A5898259F658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40F9BA0-DB90-4B9C-9DE2-E567A4D0E51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61131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人工智能技术在教学培训中的创新应用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人工智能技术在教学培训创新实践案例中的运用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人工智能在在线课程设计中的应用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人工智能在虚拟实验教学中的应用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人工智能在个性化辅导中的应用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人工智能在教学评估与反馈中的应用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人工智能技术在教学培训创新实践案例中的运用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简介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人工智能技术在教学培训中的应用越来越重要。本章将介绍人工智能技术在教学培训领域的重要性和应用场景，以及本次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PPT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将探讨的内容和结构。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人工智能技术概述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人工智能的含义及相关概念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人工智能技术的发展演变过程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发展历程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人工智能在教学培训中的应用现状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现状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自然语言处理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语音识别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文本理解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对话系统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计算机视觉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图像识别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目标检测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图像生成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专家系统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知识库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推理机制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决策支持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机器学习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监督学习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无监督学习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强化学习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人工智能技术优势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利用人工智能技术提高教育效果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教学效果提升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通过智能化教学方法提高学员体验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学员体验提升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个性化教育方式的实现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自适应学习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随着人工智能技术的不断发展和应用，教学培训行业也将迎来更多创新和变革。未来，人工智能技术有望进一步提升教育质量，促进教学方法的更新和个性化教学的普及。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人工智能在在线课程设计中的应用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在线课程智能推荐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多种推荐算法如协同过滤、内容过滤等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推荐算法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根据学习者兴趣和学习历史进行个性化推荐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个性化推荐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实际应用中的成功案例和效果评估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案例研究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个性化教学实践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根据学生特点和需求制定个性化学习路径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学习成效评估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通过数据分析评估个性化学习路径的效果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技术支持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借助人工智能技术提供个性化学习支持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个性化学习路径设计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学习行为数据分析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收集学生学习数据并分析，挖掘学习规律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智能作业批改系统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智能作业批改系统利用人工智能技术实现自动批改学生作业，提高教学效率和促进学生学习动力。系统能够针对不同题型进行智能评分，为教师减轻工作负担，同时为学生提供及时反馈和成绩统计。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在线互动辅导系统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学生在线提问，系统智能识别问题并给予解答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实时答疑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根据学生学习情况和需求提供个性化辅导方案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个性化辅导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针对学生薄弱知识点进行重点辅导和讲解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知识点重点突破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监督学生学习进度，提醒和督促学习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学习监督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人工智能在虚拟实验教学中的应用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虚拟实验设计与模拟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利用人工智能技术进行虚拟实验设计与模拟是一种创新的教学方式。通过虚拟实验，学生可以在安全环境下进行实践，提高实践能力。人工智能技术可以模拟各种实验场景，帮助学生更好地理解知识与技能。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实验数据分析与智能解读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利用大数据技术分析实验数据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实验数据分析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通过机器学习算法进行数据解释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智能解读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发现数据中的隐藏模式和关联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数据挖掘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自动生成实验结果报告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智能报告生成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个性化实验指导与评价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根据学生特点提供针对性指导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个性化指导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利用人工智能评价学生实践能力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评价机制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深入分析学生实验结果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实验结果分析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建立有效的学生反馈机制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学生反馈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虚拟实验与实际实验结合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虚拟实验与实际实验结合是一种有效的教学方法。通过虚拟实验的预习，学生可以更好地理解实验原理，提高实验效率。实际实验则更注重实践操作和数据采集，结合两者可以全面提升学生的实验能力和理解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人工智能在个性化辅导中的应用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https://d.book118.com/588061131011006050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人工智能技术在教学培训中的创新应用</vt:lpstr>
      <vt:lpstr>目录</vt:lpstr>
      <vt:lpstr>第1章 人工智能技术在教学培训创新实践案例中的运用</vt:lpstr>
      <vt:lpstr> </vt:lpstr>
      <vt:lpstr>人工智能技术概述</vt:lpstr>
      <vt:lpstr>人工智能技术分类</vt:lpstr>
      <vt:lpstr>人工智能技术优势</vt:lpstr>
      <vt:lpstr>人工智能技术的未来发展</vt:lpstr>
      <vt:lpstr>第2章 人工智能在在线课程设计中的应用</vt:lpstr>
      <vt:lpstr>在线课程智能推荐</vt:lpstr>
      <vt:lpstr>个性化学习路径设计</vt:lpstr>
      <vt:lpstr> </vt:lpstr>
      <vt:lpstr>在线互动辅导系统</vt:lpstr>
      <vt:lpstr>第3章 人工智能在虚拟实验教学中的应用</vt:lpstr>
      <vt:lpstr> </vt:lpstr>
      <vt:lpstr>实验数据分析与智能解读</vt:lpstr>
      <vt:lpstr>个性化实验指导与评价</vt:lpstr>
      <vt:lpstr> </vt:lpstr>
      <vt:lpstr>第四章 人工智能在个性化辅导中的应用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2024-09-29T15:15:50.289</cp:lastPrinted>
  <dcterms:created xsi:type="dcterms:W3CDTF">2024-09-29T07:15:50Z</dcterms:created>
  <dcterms:modified xsi:type="dcterms:W3CDTF">2024-09-29T07:15:52Z</dcterms:modified>
</cp:coreProperties>
</file>