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D170E-5E04-40F0-A8BC-2DAC4DA81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8AC7A-F399-4E06-9A20-FF7D17D8D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8A499-DF3F-4347-9EB0-DEAE3635A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53481-DC81-42F0-B96A-E3D6FE782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B5F3CF-69DC-4751-8940-BD88A9ABF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DA12EB-F3CE-44FC-9CE0-D43D90859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B80B1-9CCF-4F1E-8A1C-D819327CD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860B2-EA64-4E35-A6B0-EC646EF36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93CFD-B72D-447D-BA23-C1E4805D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20BEA-4F0A-43D7-9279-4DB869887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279D9-6136-4DAA-9CCB-43F21A54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611351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生活小窍门科普知识讲座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生活小窍门概述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常见的生活小窍门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生活小窍门的科学依据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生活小窍门的实践与运用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生活小窍门的发展趋势与未来展望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生活小窍门概述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生活小窍门是指在日常生活中，通过一些简单的方法和技巧，解决常见问题的技巧和知识。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简单易行、实用性强、成本低廉、方便快捷。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提高生活品质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掌握生活小窍门可以让生活更加便利，提高生活质量。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节约时间和精力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通过生活小窍门，可以快速有效地解决生活中的问题，节约时间和精力。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增加生活乐趣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生活小窍门可以让生活更加有趣，增加生活的乐趣。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生活小窍门的重要性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生活小窍门起源于人类社会的日常生活实践中，最早可以追溯到古代。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随着人类社会的发展，生活小窍门也在不断演变和丰富，各个时期都有其独特的代表和特色。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生活小窍门的起源与历史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常见的生活小窍门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用废旧牙膏刷洗家中的茶杯、瓷器等，不仅能去污，还能使瓷器更加光亮如新。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巧用牙膏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盐水防氧化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833" b="12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柠檬皮除异味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02" b="1450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在清洁金属器具时，可以加入一些盐，用盐水擦洗，可以防止金属氧化。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将柠檬皮放置在冰箱中，可以去除冰箱内的异味。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家居生活小窍门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早上起床后喝一杯温开水，有助于清理肠胃，促进新陈代谢。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晨起一杯水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每餐饮食适量，避免暴饮暴食，有助于保持身体健康。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饮食适量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每天进行适当的运动，如散步、慢跑等，可以提高身体免疫力，增强体质。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健康生活小窍门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蜂蜜保湿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将蜂蜜和温水混合后涂抹在皮肤上，可以起到保湿的作用。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牛奶面膜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将牛奶倒入面膜纸上，敷在脸上，可以起到美白、滋润的作用。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橄榄油护发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将橄榄油涂抹在头发上，可以滋润头发，防止头发干燥分叉。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美容护肤小窍门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生活小窍门的科学依据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https://d.book118.com/588061135110006033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2024-09-11T17:09:25.835</cp:lastPrinted>
  <dcterms:created xsi:type="dcterms:W3CDTF">2024-09-11T09:09:25Z</dcterms:created>
  <dcterms:modified xsi:type="dcterms:W3CDTF">2024-09-11T09:09:27Z</dcterms:modified>
</cp:coreProperties>
</file>