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4D5B1-CDA3-4CA8-9418-13818A436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92860-9913-4027-9B3B-AA4A9662E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20296-FC73-4734-A65E-D9A0CB014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164B5-D9FE-4B17-B713-F1B063D5E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AB3FE2-D7BE-4042-B66A-24F6B7617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C8AB12-38C5-4994-9D20-8AB308C4B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348A18-070A-441D-BBA8-18798F581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1E4D8-16DC-4A92-B85B-61552A273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9C011-7A15-495B-B135-742F56DCB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2A97E-5546-48EC-809F-45F9DE9C4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1492B-3C1F-4BD3-8760-A945E43FA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620151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《和时间赛跑》ppt课件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如何有效利用时间，提高工作效率和生活质量。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时间观念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培养珍惜时间、高效利用时间的意识。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时间价值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时间的重要性以及如何通过合理规划时间实现个人和团队目标。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67" b="196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人生短暂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时间一去不复返，珍惜时间就是珍惜生命。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高效利用时间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通过合理规划时间，提高工作效率和生活质量。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长期规划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制定长期目标，合理安排时间，逐步实现个人和团队目标。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快速变化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世界变化快速，必须跟上时代的步伐，不断学习和进步。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在快节奏的社会中，高效利用时间是取得竞争优势的关键。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通过高效利用时间，提升个人和团队的综合素质，追求卓越。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为什么我们需要和时间赛跑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明确目标，制定计划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将目标分解为可执行的小任务，安排时间表，确保按计划进行。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制定长期和短期目标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确保目标明确、具体，可衡量和实现。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根据实际情况及时调整计划，保持灵活性。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合理安排时间，高效完成任务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确定优先级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根据任务的重要性和紧急性，合理安排任务顺序。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为每个任务设定合理的时间限制，避免拖延或时间不足。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避免多任务处理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尽量专注于单一任务，提高工作效率。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优先级排序和时间分配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克服拖延症，集中精力完成任务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设定里程碑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设定具体的时间节点，提醒自己任务的进度。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减少干扰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创造一个安静、无干扰的工作环境，集中精力完成任务。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克服拖延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采用心理暗示、激励等方法，克服拖延习惯。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采用番茄工作法等时间管理技巧，保持专注力。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避免拖延和集中注意力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时间日志和反思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时间记录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制定改进计划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记录每天的时间使用情况，包括工作、休息、娱乐等。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根据反思和总结，制定改进时间管理的计划。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反思和总结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记录时间使用情况，总结经验教训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分析时间记录，找出浪费时间的行为和原因。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坚持记录和反思，不断完善时间管理技巧。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https://d.book118.com/588062015143006033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2024-09-12T03:14:52.936</cp:lastPrinted>
  <dcterms:created xsi:type="dcterms:W3CDTF">2024-09-11T19:14:52Z</dcterms:created>
  <dcterms:modified xsi:type="dcterms:W3CDTF">2024-09-11T19:14:54Z</dcterms:modified>
</cp:coreProperties>
</file>