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D60431-E679-4451-B421-D0004E5ED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0AD0AB-0B19-46D4-8E4D-56C26EAAF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02CEF5-3965-4EE1-9EF3-F0DFA6638A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75630F-F387-4B46-BB0D-7BA665E163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77B24E-C82D-45E2-B8CF-A2DF68741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B340AA-D1B0-4A15-8A9D-56225E9EBB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D60E51-BFEA-44E8-8F75-5B3CEB2114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11F407-6E50-4D14-9BF5-793899700C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CBAE30-84CD-4E9E-9CB3-E9F6C1417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C1DC06-A665-4964-B72A-E18EAD254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82EAAE-CA80-45CE-AB7E-01C2F6C25F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062043117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98591" y="2998000"/>
            <a:ext cx="2086078" cy="5342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高一语文教师年度总结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工作内容总结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教学方法与策略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学生表现与反馈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工作亮点与收获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工作不足与改进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下一年度工作计划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工作内容总结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教学方法创新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引入多媒体教学、情境模拟等多样化教学方法，激发学生学习兴趣，提高课堂参与度。同时，注重启发式教学，引导学生主动思考和解决问题。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课程规划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根据高一学生的特点和教学大纲要求，我精心设计了涵盖古文、现代文、作文等多个方面的课程体系，确保学生全面掌握语文知识和技能。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教学质量监控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通过课堂观察、作业批改和考试分析等多种方式，及时了解学生学习状况，调整教学策略，确保教学质量持续提升。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课程设计与教学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108" r="11108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严格课堂纪律，确保学生保持良好的学习状态。对于违反纪律的行为，及时进行教育和引导，促进学生自我约束。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学生纪律管理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针对不同学生的学习需求和特点，提供个性化的辅导和指导。通过课后一对一辅导、小组讨论等形式，帮助学生解决学习难题，提升学习效果。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个性化辅导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关注学生的特长和兴趣，通过组织语文活动、竞赛等方式，激发学生的语文学习兴趣和潜能，促进学生个性化发展。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激发学生潜能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学生管理与辅导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家长沟通与合作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定期沟通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通过家长会、家访等途径，定期与家长进行沟通交流，了解学生在家表现和学习状况，为家长提供教育建议和方法。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及时反馈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对于学生在校表现和学习问题，及时向家长反馈，与家长共同商讨解决方案，形成教育合力。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增进互信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通过有效的沟通与合作，增进家长对教师工作的理解和信任，共同促进学生的成长和发展。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教学方法与策略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讲授法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情境教学法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任务驱动法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教学方法的运用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631" r="16631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1852" r="21852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通过讲解课文，传授语文基础知识，帮助学生理解文章内容。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组织学生进行小组讨论，引导学生发表自己的观点，提高学生的思维能力和表达能力。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通过创设情境，让学生身临其境地感受文章所表达的情感和意境，增强学生的情感体验。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布置具体任务，让学生自主探究、合作学习，培养学生的学习能力和合作精神。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https://d.book118.com/588062043117006042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2024-09-22T00:59:02.157</cp:lastPrinted>
  <dcterms:created xsi:type="dcterms:W3CDTF">2024-09-21T16:59:02Z</dcterms:created>
  <dcterms:modified xsi:type="dcterms:W3CDTF">2024-09-21T16:59:04Z</dcterms:modified>
</cp:coreProperties>
</file>