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D2B99-0852-4298-9687-0C769F7E5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65FB0-2F35-4FAF-8365-82BDF4554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6542C-70BE-4F3D-8E00-5FC0D3479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6EDC3-B7C0-478E-A90A-49F324FB3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880E50-98DB-4F15-A182-36E32AC23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53D154-0D6B-4DA7-B3A5-E4CADF634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BA8B35-DD18-42DB-8C6A-A77AFA854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67A29-8081-4D11-BF0E-5E7BA188A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936F5-65F2-41B0-A493-34E7D09F8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7C986-1E3E-4AB6-883B-8B586B67D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96FB6-DC23-4AAA-AF83-C5E2882F1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6204406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冠心病与肺癌同期手术麻醉管理护理课件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冠心病与肺癌概述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同期手术麻醉管理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冠心病与肺癌概述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是冠状动脉粥样硬化性心脏病的简称，是指冠状动脉发生粥样硬化，引起管腔狭窄或闭塞，导致心肌缺血、缺氧或坏死的一种心脏病。根据不同的临床表现，冠心病可分为隐匿型、心绞痛型、心肌梗死型、心力衰竭型和猝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肺癌是起源于肺部支气管黏膜或腺体的恶性肿瘤，是全球最常见的恶性肿瘤之一。根据组织学特点，肺癌可分为鳞状细胞癌、腺癌、腺鳞癌、小细胞癌和大细胞癌等类型。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冠心病的病因主要包括高血压、高血脂、糖尿病、吸烟、肥胖和家族遗传等。这些因素导致冠状动脉粥样硬化的发生和发展，进而引起心肌缺血、缺氧或坏死。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肺癌的病因主要包括吸烟、职业暴露、环境污染和家族遗传等。这些因素导致肺部组织细胞异常增生，形成恶性肿瘤。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冠心病的临床表现主要包括心绞痛、胸闷、气短、乏力等。诊断冠心病需要进行心电图、心脏超声、冠状动脉造影等检查。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肺癌的早期症状通常不典型，包括咳嗽、咳痰、胸痛等。诊断肺癌需要进行胸部X线、CT、痰细胞学和组织病理学等检查。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同期手术麻醉管理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了解患者的病史、用药史、过敏史等，评估患者的身体状况和手术风险。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确保患者术前禁食、禁饮，准备好麻醉设备和药品，检查麻醉机、监护仪等设备是否正常。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麻醉前评估与准备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全身麻醉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适用于大多数同期手术，能够确保患者无痛、无意识。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区域麻醉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在某些情况下，如胸部手术，可以使用区域麻醉来减轻疼痛。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麻醉方法选择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持续监测患者的血压、心率、呼吸等生命体征，以及血氧饱和度、心电图等。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及时发现和处理术中出现的并发症，如心律失常、低血压等。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应对并发症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术中监测与处理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https://d.book118.com/588062044061006027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2024-09-05T08:01:48.728</cp:lastPrinted>
  <dcterms:created xsi:type="dcterms:W3CDTF">2024-09-05T00:01:48Z</dcterms:created>
  <dcterms:modified xsi:type="dcterms:W3CDTF">2024-09-05T00:01:50Z</dcterms:modified>
</cp:coreProperties>
</file>