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15222-EE71-40D4-9488-F31913B9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C9B8E-CBB5-4C69-88A7-1F1C7312D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200F-53FD-4F56-9C74-8882E1290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6D5AE-5C76-4D23-B95B-02F652BA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F4BE98-C5A6-4637-BD22-6233AD375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AD53B-76F9-40B6-9A3B-6CDE4D3A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21B99-89F4-496A-BE05-40049F6A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A6FD6-47FF-4238-BDD6-C9C0F8420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367E9-6681-4E47-88D3-686EF6C6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B0D78-639F-4334-9399-4F725501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F62FD-1EC8-485D-A723-BC83BBDF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5072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癌症相关预防健康科普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癌症早期发现与诊断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癌症治疗与康复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癌症预防科普教育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癌症是一种由细胞异常增生形成的疾病，这种异常增生可以无限制地进行下去，并且能够侵犯周围组织，甚至转移到其他器官和组织。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癌症通常具有局部侵袭和远处转移的能力，其生长和扩散速度各不相同，对人体的影响也各异。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根据起源和特征，癌症可以分为多种类型，如肺癌、乳腺癌、结直肠癌等。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癌症的分期是根据肿瘤的大小、是否侵犯周围组织、是否有远处转移等因素来划分的，通常分为I、II、III、IV期，数字越大，病情越严重。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癌症的分类与分期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癌症的病因复杂多样，包括遗传因素、环境因素、生活习惯等。例如，吸烟、饮酒、不良饮食习惯等都可能增加患癌风险。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除了已知的致癌物质外，还有一些风险因素可能与癌症发病有关，如慢性炎症、免疫系统异常等。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保持饮食均衡，摄入足够的蔬菜、水果、全谷类食物，限制高热量、高脂肪和高糖食物的摄入。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每周至少进行150分钟的中等强度有氧运动，如快走、游泳、骑自行车等，增强身体免疫力。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保持健康的体重范围，避免肥胖，定期进行体重监测。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戒烟并限制酒精摄入，避免吸烟和过量饮酒对身体健康的危害。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588" b="175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定期筛查与体检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定期进行癌症筛查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根据年龄、性别、家族史等因素，定期进行相应的癌症筛查，如乳腺癌、宫颈癌、结直肠癌等。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每年至少进行一次全面体检，包括体格检查、实验室检查和影像学检查等，以便及时发现潜在的健康问题。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关注身体信号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留意身体出现的异常症状，如持续咳嗽、腹部疼痛、皮肤异常等，及时就医检查。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接种预防性疫苗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根据当地卫生部门的建议，接种预防性疫苗，如HPV疫苗、流感疫苗等，以降低感染风险。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关注新型疫苗研发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关注新型疫苗的研发进展，了解最新的预防措施，为自己和家人提供更好的保护。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癌症早期发现与诊断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https://d.book118.com/588065072044006037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2024-09-17T02:31:35.640</cp:lastPrinted>
  <dcterms:created xsi:type="dcterms:W3CDTF">2024-09-16T18:31:35Z</dcterms:created>
  <dcterms:modified xsi:type="dcterms:W3CDTF">2024-09-16T18:31:37Z</dcterms:modified>
</cp:coreProperties>
</file>