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8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87561-D542-4FA5-B889-E572FD8E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DE943-9AEC-4C78-8AB0-DC4E35E95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9B8EE-40A9-4D34-98D5-C43517C4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31323-87F1-4D46-BD55-4C57B8F8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F7E74-A55D-4EBC-B2F3-75526D051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C731B-8EFD-4BA2-A0D4-C96FAF64B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4B3E6-DE5C-4667-A347-194CD4829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0464A-E0B3-4817-8B14-D849A71B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8EDD0-52A1-4A7A-97C8-4C8D4CAF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5B15F-2772-44DE-8599-654652907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FBA47-5BB4-49AC-BF37-8041FB8FF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830" r:id="rId2"/>
    <p:sldLayoutId id="2147499831" r:id="rId3"/>
    <p:sldLayoutId id="2147499832" r:id="rId4"/>
    <p:sldLayoutId id="2147499833" r:id="rId5"/>
    <p:sldLayoutId id="2147499834" r:id="rId6"/>
    <p:sldLayoutId id="2147499835" r:id="rId7"/>
    <p:sldLayoutId id="2147499836" r:id="rId8"/>
    <p:sldLayoutId id="2147499837" r:id="rId9"/>
    <p:sldLayoutId id="2147499838" r:id="rId10"/>
    <p:sldLayoutId id="21474998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7020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客户关系维护总结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01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02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客户关系维护的重要性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03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客户关系维护的方法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04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客户关系维护的效果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05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客户关系维护的挑战与应对策略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客户关系维护的重要性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提高客户满意度和忠诚度</a:t>
            </a:r>
            <a:endParaRPr lang="zh-CN" altLang="en-US"/>
          </a:p>
        </p:txBody>
      </p:sp>
      <p:sp>
        <p:nvSpPr>
          <p:cNvPr id="1048966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提高客户满意度和忠诚度需要持续改进产品和服务质量，关注客户需求，提供个性化服务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6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客户忠诚度是客户关系维护的核心目标，可以带来长期的经济效益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提高客户满意度可以增加客户忠诚度，降低客户流失率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8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客户满意度是衡量客户关系维护效果的重要指标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促进销售增长和品牌形象提升</a:t>
            </a:r>
            <a:endParaRPr lang="zh-CN" altLang="en-US"/>
          </a:p>
        </p:txBody>
      </p:sp>
      <p:sp>
        <p:nvSpPr>
          <p:cNvPr id="1049028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客户关系维护可以及时发现和解决客户问题，降低客户流失率，从而保持稳定的销售业绩。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客户关系维护有助于提高客户满意度和忠诚度，从而促进销售增长。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良好的客户关系有助于提升品牌形象，增强客户对品牌的信任和认可。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客户关系维护可以收集客户反馈和建议，为产品和服务的改进提供有价值的信息。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降低客户流失率和减少投诉</a:t>
            </a:r>
            <a:endParaRPr lang="zh-CN" altLang="en-US"/>
          </a:p>
        </p:txBody>
      </p:sp>
      <p:sp>
        <p:nvSpPr>
          <p:cNvPr id="1049094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客户关系维护的重要性：提高客户满意度和忠诚度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减少投诉的方法：加强员工培训、建立投诉处理机制、及时解决问题等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降低客户流失率的方法：提供优质服务、建立客户档案、定期回访等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客户流失的原因：服务质量、价格、竞争对手等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客户关系维护的方法</a:t>
            </a:r>
            <a:endParaRPr lang="zh-CN" altLang="en-US"/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建立客户档案，了解客户需求和偏好</a:t>
            </a:r>
            <a:endParaRPr lang="zh-CN" altLang="en-US"/>
          </a:p>
        </p:txBody>
      </p:sp>
      <p:sp>
        <p:nvSpPr>
          <p:cNvPr id="1049242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收集客户信息：包括姓名、联系方式、地址等基本信息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分析客户需求：通过沟通和调查，了解客户的需求和期望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记录客户偏好：关注客户的喜好和习惯，以便提供更个性化的服务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定期更新档案：随着客户需求的变化，及时更新客户档案，保持信息的准确性和时效性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定期与客户互动，提供专业建议和解决方案</a:t>
            </a:r>
            <a:endParaRPr lang="zh-CN" altLang="en-US"/>
          </a:p>
        </p:txBody>
      </p:sp>
      <p:sp>
        <p:nvSpPr>
          <p:cNvPr id="1049300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定期与客户沟通，了解客户需求和问题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6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提供专业的建议和解决方案，帮助客户解决问题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2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建立客户档案，记录客户的需求和反馈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8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定期回访客户，了解客户满意度和改进意见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及时处理客户问题和投诉，给予反馈和补偿</a:t>
            </a:r>
            <a:endParaRPr lang="zh-CN" altLang="en-US"/>
          </a:p>
        </p:txBody>
      </p:sp>
      <p:sp>
        <p:nvSpPr>
          <p:cNvPr id="10493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建立客户问题处理机制，确保问题得到及时解决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对于客户的投诉，要积极回应，给予合理的解释和补偿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定期回访客户，了解客户满意度，持续改进服务质量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倾听客户意见，了解客户需求，提供个性化服务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https://d.book118.com/588067020061006026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客户关系维护总结</vt:lpstr>
      <vt:lpstr>目录</vt:lpstr>
      <vt:lpstr>单击此处添加章节标题</vt:lpstr>
      <vt:lpstr>客户关系维护的重要性</vt:lpstr>
      <vt:lpstr>PowerPoint Presentation</vt:lpstr>
      <vt:lpstr>提高客户满意度和忠诚度</vt:lpstr>
      <vt:lpstr>促进销售增长和品牌形象提升</vt:lpstr>
      <vt:lpstr>降低客户流失率和减少投诉</vt:lpstr>
      <vt:lpstr>客户关系维护的方法</vt:lpstr>
      <vt:lpstr>PowerPoint Presentation</vt:lpstr>
      <vt:lpstr>建立客户档案，了解客户需求和偏好</vt:lpstr>
      <vt:lpstr>定期与客户互动，提供专业建议和解决方案</vt:lpstr>
      <vt:lpstr>及时处理客户问题和投诉，给予反馈和补偿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2024-09-03T17:29:15.364</cp:lastPrinted>
  <dcterms:created xsi:type="dcterms:W3CDTF">2024-09-03T09:29:15Z</dcterms:created>
  <dcterms:modified xsi:type="dcterms:W3CDTF">2024-09-03T09:29:17Z</dcterms:modified>
</cp:coreProperties>
</file>