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0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55A89-F2A7-46AA-996D-E20ACF9EF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65DA2-3E09-4719-B5B7-9EC65C7C9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59174-5059-4FA3-86A8-98D0EC162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9776F-33C1-4B29-BF9E-6440D57B4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CD5E7D-511E-44D4-AFF7-EAE86287D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F76A7C-0551-426A-AC06-4AAF42632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3B81A5-CA47-4B01-923B-6B07C9914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8D96F-C85F-40D8-9C92-C697DC623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AC52D-859A-4793-9DCD-189903199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D46B7-F33B-40B0-B0B6-F34289BA9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BD202-A5F5-48CE-B9AF-86A21E62F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390" r:id="rId2"/>
    <p:sldLayoutId id="2147484391" r:id="rId3"/>
    <p:sldLayoutId id="2147484392" r:id="rId4"/>
    <p:sldLayoutId id="2147484393" r:id="rId5"/>
    <p:sldLayoutId id="2147484394" r:id="rId6"/>
    <p:sldLayoutId id="2147484395" r:id="rId7"/>
    <p:sldLayoutId id="2147484396" r:id="rId8"/>
    <p:sldLayoutId id="2147484397" r:id="rId9"/>
    <p:sldLayoutId id="2147484398" r:id="rId10"/>
    <p:sldLayoutId id="214748439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30" Type="http://schemas.openxmlformats.org/officeDocument/2006/relationships/tags" Target="../tags/tag159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7005507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张某某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物业管理的重点与难点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939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1075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783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202311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213677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物业管理的重点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84416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308419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317563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物业管理的难点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88302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412305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419290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解决物业管理难点的措施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89966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5139690"/>
            <a:ext cx="109855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520954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物业管理的发展趋势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91629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物业管理的重点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维护物业设施</a:t>
            </a:r>
            <a:endParaRPr lang="zh-CN" altLang="en-US"/>
          </a:p>
        </p:txBody>
      </p:sp>
      <p:sp>
        <p:nvSpPr>
          <p:cNvPr id="104908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定期检查设施状况，确保正常运行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加强设施维护管理，确保安全可靠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定期更新设施，提升居住体验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及时维修损坏设施，提高使用效率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提供优质服务</a:t>
            </a:r>
            <a:endParaRPr lang="zh-CN" altLang="en-US"/>
          </a:p>
        </p:txBody>
      </p:sp>
      <p:sp>
        <p:nvSpPr>
          <p:cNvPr id="104916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7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建立良好的客户关系：加强与业主的沟通，了解业主的需求和意见，及时解决问题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提高员工素质：加强员工培训，提高员工的服务意识和技能水平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完善服务设施：提供安全、舒适、便利的居住环境，满足业主的基本需求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创新服务模式：根据业主的需求和市场的变化，不断改进和创新服务模式，提高服务质量和效率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保障业主权益</a:t>
            </a:r>
            <a:endParaRPr lang="zh-CN" altLang="en-US"/>
          </a:p>
        </p:txBody>
      </p:sp>
      <p:sp>
        <p:nvSpPr>
          <p:cNvPr id="104923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维护业主合法权益：确保业主在物业管理区域内的合法权益得到保障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履行物业服务合同：按照物业服务合同约定，为业主提供优质、高效的物业服务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建立有效的沟通机制：加强与业主的沟通，及时了解业主的需求和意见，提高业主满意度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建立投诉处理机制：对业主的投诉及时响应和处理，保障业主的合法权益不受侵害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提升物业价值</a:t>
            </a:r>
            <a:endParaRPr lang="zh-CN" altLang="en-US"/>
          </a:p>
        </p:txBody>
      </p:sp>
      <p:sp>
        <p:nvSpPr>
          <p:cNvPr id="104929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增加物业设施投入：改善设施设备，提高物业的使用价值和舒适度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提升物业服务品质：提供优质的服务，满足业主的需求和期望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营造良好的社区氛围：加强社区文化建设，提高业主的归属感和凝聚力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创新物业管理模式：引入先进的管理理念和技术手段，提高物业管理的效率和效益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35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物业管理的难点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协调业主关系</a:t>
            </a:r>
            <a:endParaRPr lang="zh-CN" altLang="en-US"/>
          </a:p>
        </p:txBody>
      </p:sp>
      <p:sp>
        <p:nvSpPr>
          <p:cNvPr id="104944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妥善处理纠纷：对于业主之间的纠纷，要及时介入调解，避免事态扩大，同时要维护好业主的合法权益。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建立有效的沟通渠道：及时了解业主的需求和意见，通过多种方式与业主保持联系，确保信息畅通。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增强服务意识：提高物业服务人员的服务意识，以优质的服务赢得业主的信任和支持。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建立反馈机制：对于业主的投诉和建议，要认真对待并及时处理，同时要建立有效的反馈机制，确保业主的意见得到及时回应。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管理费用收缴</a:t>
            </a:r>
            <a:endParaRPr lang="zh-CN" altLang="en-US"/>
          </a:p>
        </p:txBody>
      </p:sp>
      <p:sp>
        <p:nvSpPr>
          <p:cNvPr id="104950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1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费用催缴措施：针对欠费业主采取有效催缴措施，如短信提醒、电话沟通等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费用纠纷处理：建立完善的费用纠纷处理机制，及时解决业主与物业之间的费用纠纷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费用标准制定：合理确定物业服务费用标准，考虑业主承受能力和服务质量要求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费用收缴方式：采用多种方式进行费用收缴，如线上支付、现金缴纳等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应对突发事件</a:t>
            </a:r>
            <a:endParaRPr lang="zh-CN" altLang="en-US"/>
          </a:p>
        </p:txBody>
      </p:sp>
      <p:sp>
        <p:nvSpPr>
          <p:cNvPr id="104956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建立应急预案：针对可能发生的突发事件，制定相应的应急预案，明确应对措施和责任人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培训员工：加强员工应对突发事件的能力，包括消防、安全等方面的培训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配备设施：确保物业设施完备，如消防设施、安全监控系统等，以便在紧急情况下能够迅速响应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与相关部门合作：与公安、消防等相关部门保持密切联系，及时沟通信息，共同应对突发事件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https://d.book118.com/588070055070006027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0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95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Calibri Light</vt:lpstr>
      <vt:lpstr>Office Theme</vt:lpstr>
      <vt:lpstr>物业管理的重点与难点</vt:lpstr>
      <vt:lpstr>目录</vt:lpstr>
      <vt:lpstr>单击此处添加章节标题</vt:lpstr>
      <vt:lpstr>物业管理的重点</vt:lpstr>
      <vt:lpstr>PowerPoint Presentation</vt:lpstr>
      <vt:lpstr>维护物业设施</vt:lpstr>
      <vt:lpstr>提供优质服务</vt:lpstr>
      <vt:lpstr>保障业主权益</vt:lpstr>
      <vt:lpstr>提升物业价值</vt:lpstr>
      <vt:lpstr>物业管理的难点</vt:lpstr>
      <vt:lpstr>PowerPoint Presentation</vt:lpstr>
      <vt:lpstr>协调业主关系</vt:lpstr>
      <vt:lpstr>管理费用收缴</vt:lpstr>
      <vt:lpstr>应对突发事件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2024-09-05T10:46:16.963</cp:lastPrinted>
  <dcterms:created xsi:type="dcterms:W3CDTF">2024-09-05T02:46:16Z</dcterms:created>
  <dcterms:modified xsi:type="dcterms:W3CDTF">2024-09-05T02:46:19Z</dcterms:modified>
</cp:coreProperties>
</file>