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BC0CB-8B29-442B-8CA1-E6BF491FA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EEC0D-A6BD-498C-8CBA-4B1C0DCA2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0ADB4F-41FD-47A7-965B-388D2FF0F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BF92D-7FDA-485C-8BDE-588E893BD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BD1B0B-0EE9-4B07-BA37-C6178C9B74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F27704-FBC9-479F-AFD5-A983CCDA3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8D8497-9A25-44C6-8981-B9EF85BE1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D76138-B9AE-4016-BBD7-4CFFAC28A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D69BB-C8CE-4F06-99B7-D77BBE512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047CA-EC51-4670-AC52-537B3DE2D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55AFB-3165-4213-AC85-0A158AA40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70063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照明线路的安装与检修说课\n## 1.照明线路的基本概念与要求\n### 1.1照明线路的作用与分类\n### 1.2照明线路的基本组成与元件\n### 1.3照明线路的安装与检修要求\n## 2.照明线路的安装方法与步骤\n### 2.1照明线路的安装准备工作\n### 2.2照明线路的布线方法与技巧\n### 2.3照明线路的接线方法与注意事项\n## 3.照明线路的检修方法与技巧\n### 3.1照明线路的故障分析与诊断\n### 3.2照明线路的检修方法与流程\n### 3.3照明线路的检修技巧与注意事项\n## 4.照明线路的安全管理与维护\n### 4.1照明线路的安全管理制度与措施\n### 4.2照明线路的定期检查与维护计划\n### 4.3照明线路的事故预防与处理措施\n## 5.照明线路的安装与检修实践案例分析\n### 5.1照明线路的安装实践案例分析\n### 5.2照明线路的检修实践案例分析\n### 5.3照明线路的安装与检修经验总结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照明线路的安装与检修说课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照明线路的基本概念与要求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0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1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4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7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照明线路的作用</a:t>
                </a:r>
                <a:endParaRPr/>
              </a:p>
            </p:txBody>
          </p:sp>
          <p:sp>
            <p:nvSpPr>
              <p:cNvPr id="17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为建筑物提供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，满足人们的生活和工作需要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为生产设备和工艺流程提供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，保障生产安全和效率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为公共场所和道路交通提供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，提高公共安全和交通出行的便利性</a:t>
                </a:r>
                <a:endParaRPr/>
              </a:p>
            </p:txBody>
          </p:sp>
        </p:grpSp>
        <p:grpSp>
          <p:nvGrpSpPr>
            <p:cNvPr id="177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照明线路的分类</a:t>
                </a:r>
                <a:endParaRPr/>
              </a:p>
            </p:txBody>
          </p:sp>
          <p:sp>
            <p:nvSpPr>
              <p:cNvPr id="17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：直接裸露在建筑物表面的线路，安装简单，维修方便，但影响建筑物美观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暗线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：安装在墙壁、地板或天花板内的线路，美观大方，不影响建筑物外观，但维修困难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：部分明线部分暗线的线路，结合了明线和暗线的优点，但安装和维修相对复杂</a:t>
                </a:r>
                <a:endParaRPr/>
              </a:p>
            </p:txBody>
          </p:sp>
          <p:sp>
            <p:nvSpPr>
              <p:cNvPr id="180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照明线路的作用与分类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照明线路的基本组成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：为照明线路提供电能的设备，如变压器、配电盘等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：用于传输电能的线路，如铜线、铝线等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：用于控制照明线路通断的装置，如普通开关、漏电保护器等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灯具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：用于产生和发出光线的设备，如白炽灯、荧光灯、LED灯等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接地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：用于保护人身安全和设备安全的电气连接，如接地线、接地体等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照明线路的基本元件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熔断器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：用于保护电路的过载和短路，防止电器设备损坏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漏电保护器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：用于监测电路中的漏电电流，防止触电事故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变压器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：用于调整电压，满足不同设备和照明的电压需求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配电盘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：用于集中控制和管理照明线路的电源和设备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照明线路的基本组成与元件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照明线路的安装与检修要求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照明线路的安装要求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经济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美观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的原则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导线截面、开关容量、保护器选型等要满足设计和使用要求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遵循施工规范和操作规程，确保线路安装质量</a:t>
                </a:r>
                <a:endParaRPr/>
              </a:p>
            </p:txBody>
          </p:sp>
          <p:pic>
            <p:nvPicPr>
              <p:cNvPr id="21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照明线路的检修要求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定期进行线路检查，及时发现并处理问题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检修过程中要遵循安全操作规程，确保人身和设备安全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检修后要确保线路性能稳定，满足使用要求</a:t>
                </a:r>
                <a:endParaRPr/>
              </a:p>
            </p:txBody>
          </p:sp>
          <p:pic>
            <p:nvPicPr>
              <p:cNvPr id="21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照明线路的安装方法与步骤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施工图纸和施工方案审查</a:t>
                </a:r>
                <a:endParaRPr/>
              </a:p>
            </p:txBody>
          </p:sp>
          <p:sp>
            <p:nvSpPr>
              <p:cNvPr id="22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确保图纸准确无误，满足设计和施工要求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制定详细的施工方案，明确施工任务、工期、人员分工等</a:t>
                </a:r>
                <a:endParaRPr/>
              </a:p>
            </p:txBody>
          </p:sp>
        </p:grpSp>
        <p:grpSp>
          <p:nvGrpSpPr>
            <p:cNvPr id="22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材料和工具准备</a:t>
                </a:r>
                <a:endParaRPr/>
              </a:p>
            </p:txBody>
          </p:sp>
          <p:sp>
            <p:nvSpPr>
              <p:cNvPr id="22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根据施工图纸和方案准备所需的导线、开关、灯具等材料和设备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准备所需的施工工具，如钳子、螺丝刀、电笔等</a:t>
                </a:r>
                <a:endParaRPr/>
              </a:p>
            </p:txBody>
          </p:sp>
        </p:grpSp>
        <p:grpSp>
          <p:nvGrpSpPr>
            <p:cNvPr id="22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施工环境检查</a:t>
                </a:r>
                <a:endParaRPr/>
              </a:p>
            </p:txBody>
          </p:sp>
          <p:sp>
            <p:nvSpPr>
              <p:cNvPr id="23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检查施工场所的安全状况，确保施工过程中的人身安全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检查施工场所的电源、照明等设施，确保施工条件满足要求</a:t>
                </a:r>
                <a:endParaRPr/>
              </a:p>
            </p:txBody>
          </p:sp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照明线路的安装准备工作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测量并固定线槽或支架，确保导线在合适的位置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将导线沿线槽或支架固定，保持一定的间距和弯曲度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连接导线与开关、灯具等元件，确保电气连接正确无误</a:t>
                </a:r>
                <a:endParaRPr/>
              </a:p>
            </p:txBody>
          </p:sp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明线布线方法</a:t>
                </a:r>
                <a:endParaRPr/>
              </a:p>
            </p:txBody>
          </p:sp>
        </p:grpSp>
        <p:grpSp>
          <p:nvGrpSpPr>
            <p:cNvPr id="23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测量并开凿墙壁、地板或天花板，预留线管或线槽的空间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将导线穿入线管或线槽，注意导线不要打折或受压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将导线与开关、灯具等元件连接，确保电气连接正确无误</a:t>
                </a:r>
                <a:endParaRPr/>
              </a:p>
            </p:txBody>
          </p:sp>
          <p:sp>
            <p:nvSpPr>
              <p:cNvPr id="24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暗线布线方法</a:t>
                </a:r>
                <a:endParaRPr/>
              </a:p>
            </p:txBody>
          </p:sp>
        </p:grpSp>
        <p:grpSp>
          <p:nvGrpSpPr>
            <p:cNvPr id="24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结合明线和暗线的布线方法，根据实际需求和现场条件进行布线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注意明线和暗线的过渡和连接，确保线路的稳定性和安全性</a:t>
                </a:r>
                <a:endParaRPr/>
              </a:p>
            </p:txBody>
          </p:sp>
          <p:sp>
            <p:nvSpPr>
              <p:cNvPr id="24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混合线布线方法</a:t>
                </a:r>
                <a:endParaRPr/>
              </a:p>
            </p:txBody>
          </p:sp>
        </p:grpSp>
      </p:grpSp>
      <p:pic>
        <p:nvPicPr>
          <p:cNvPr id="24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照明线路的布线方法与技巧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导线的接线方法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使用正确的接线方式，如串联、并联等，满足电路设计和使用要求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接线过程中要确保导线接触良好，避免接触电阻过大导致发热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使用正确的接线工具，如钳子、螺丝刀等，避免损伤导线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开关的接线方法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将开关与导线正确连接，控制照明线路的通断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使用正确的接线方式，如常开、常闭等，满足电路设计和使用要求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注意开关的保护器选型，确保电路安全</a:t>
                </a:r>
                <a:endParaRPr/>
              </a:p>
            </p:txBody>
          </p:sp>
          <p:pic>
            <p:nvPicPr>
              <p:cNvPr id="26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灯具的接线方法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将灯具与导线正确连接，发出光线满足照明需求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使用正确的接线方式，如并联、串联等，满足电路设计和使用要求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注意灯具的额定电压和功率，避免超负荷使用导致损坏</a:t>
                </a:r>
                <a:endParaRPr/>
              </a:p>
            </p:txBody>
          </p:sp>
          <p:pic>
            <p:nvPicPr>
              <p:cNvPr id="26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照明线路的接线方法与注意事项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照明线路的检修方法与技巧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照明线路的故障分析</a:t>
                </a:r>
                <a:endParaRPr/>
              </a:p>
            </p:txBody>
          </p:sp>
          <p:sp>
            <p:nvSpPr>
              <p:cNvPr id="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分析故障现象，如灯具不亮、开关失控等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检查线路的电气连接，如导线、开关、灯具等元件是否正常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使用测量工具，如电流表、电压表等，检测电路的电流、电压等参数</a:t>
                </a:r>
                <a:endParaRPr/>
              </a:p>
            </p:txBody>
          </p:sp>
          <p:sp>
            <p:nvSpPr>
              <p:cNvPr id="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照明线路的故障诊断</a:t>
                </a:r>
                <a:endParaRPr/>
              </a:p>
            </p:txBody>
          </p:sp>
          <p:sp>
            <p:nvSpPr>
              <p:cNvPr id="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根据故障现象和检查结果，判断故障原因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如导线断裂、开关损坏、灯具损坏等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制定针对性的检修方案，排除故障</a:t>
                </a:r>
                <a:endParaRPr/>
              </a:p>
            </p:txBody>
          </p:sp>
          <p:sp>
            <p:nvSpPr>
              <p:cNvPr id="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照明线路的故障分析与诊断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https://d.book118.com/588070063002006043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照明线路的安装与检修说课</vt:lpstr>
      <vt:lpstr>照明线路的基本概念与要求</vt:lpstr>
      <vt:lpstr>PowerPoint Presentation</vt:lpstr>
      <vt:lpstr>PowerPoint Presentation</vt:lpstr>
      <vt:lpstr>PowerPoint Presentation</vt:lpstr>
      <vt:lpstr>照明线路的安装方法与步骤</vt:lpstr>
      <vt:lpstr>PowerPoint Presentation</vt:lpstr>
      <vt:lpstr>PowerPoint Presentation</vt:lpstr>
      <vt:lpstr>PowerPoint Presentation</vt:lpstr>
      <vt:lpstr>照明线路的检修方法与技巧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2024-09-22T08:36:43.886</cp:lastPrinted>
  <dcterms:created xsi:type="dcterms:W3CDTF">2024-09-22T00:36:43Z</dcterms:created>
  <dcterms:modified xsi:type="dcterms:W3CDTF">2024-09-22T00:36:45Z</dcterms:modified>
</cp:coreProperties>
</file>