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5" r:id="rId2"/>
    <p:sldMasterId id="2147483671" r:id="rId3"/>
    <p:sldMasterId id="2147483677" r:id="rId4"/>
    <p:sldMasterId id="2147483683" r:id="rId5"/>
    <p:sldMasterId id="2147483689" r:id="rId6"/>
    <p:sldMasterId id="2147483695" r:id="rId7"/>
    <p:sldMasterId id="2147483701" r:id="rId8"/>
    <p:sldMasterId id="2147483707" r:id="rId9"/>
    <p:sldMasterId id="2147483713" r:id="rId10"/>
    <p:sldMasterId id="2147483719" r:id="rId11"/>
    <p:sldMasterId id="2147483725" r:id="rId12"/>
    <p:sldMasterId id="2147483731" r:id="rId13"/>
    <p:sldMasterId id="2147483737" r:id="rId14"/>
    <p:sldMasterId id="2147483743" r:id="rId15"/>
    <p:sldMasterId id="2147483749" r:id="rId16"/>
    <p:sldMasterId id="2147483755" r:id="rId17"/>
    <p:sldMasterId id="2147483761" r:id="rId18"/>
    <p:sldMasterId id="2147483767" r:id="rId19"/>
    <p:sldMasterId id="2147483773" r:id="rId20"/>
    <p:sldMasterId id="2147483779" r:id="rId21"/>
    <p:sldMasterId id="2147483785" r:id="rId22"/>
    <p:sldMasterId id="2147483791" r:id="rId23"/>
    <p:sldMasterId id="2147483797" r:id="rId24"/>
    <p:sldMasterId id="2147483803" r:id="rId25"/>
  </p:sldMasterIdLst>
  <p:notesMasterIdLst>
    <p:notesMasterId r:id="rId26"/>
  </p:notesMasterIdLst>
  <p:sldIdLst>
    <p:sldId id="259" r:id="rId27"/>
    <p:sldId id="262" r:id="rId28"/>
    <p:sldId id="265" r:id="rId29"/>
    <p:sldId id="268" r:id="rId30"/>
    <p:sldId id="271" r:id="rId31"/>
    <p:sldId id="274" r:id="rId32"/>
    <p:sldId id="277" r:id="rId33"/>
    <p:sldId id="280" r:id="rId34"/>
    <p:sldId id="283" r:id="rId35"/>
    <p:sldId id="286" r:id="rId36"/>
    <p:sldId id="289" r:id="rId37"/>
    <p:sldId id="292" r:id="rId38"/>
    <p:sldId id="295" r:id="rId39"/>
    <p:sldId id="298" r:id="rId40"/>
    <p:sldId id="301" r:id="rId41"/>
    <p:sldId id="304" r:id="rId42"/>
    <p:sldId id="307" r:id="rId43"/>
    <p:sldId id="310" r:id="rId44"/>
    <p:sldId id="313" r:id="rId45"/>
    <p:sldId id="316" r:id="rId46"/>
    <p:sldId id="319" r:id="rId47"/>
    <p:sldId id="322" r:id="rId48"/>
    <p:sldId id="325" r:id="rId49"/>
    <p:sldId id="328" r:id="rId50"/>
    <p:sldId id="330" r:id="rId51"/>
  </p:sldIdLst>
  <p:sldSz cx="12196445"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Master" Target="slideMasters/slideMaster10.xml" /><Relationship Id="rId11" Type="http://schemas.openxmlformats.org/officeDocument/2006/relationships/slideMaster" Target="slideMasters/slideMaster11.xml" /><Relationship Id="rId12" Type="http://schemas.openxmlformats.org/officeDocument/2006/relationships/slideMaster" Target="slideMasters/slideMaster12.xml" /><Relationship Id="rId13" Type="http://schemas.openxmlformats.org/officeDocument/2006/relationships/slideMaster" Target="slideMasters/slideMaster13.xml" /><Relationship Id="rId14" Type="http://schemas.openxmlformats.org/officeDocument/2006/relationships/slideMaster" Target="slideMasters/slideMaster14.xml" /><Relationship Id="rId15" Type="http://schemas.openxmlformats.org/officeDocument/2006/relationships/slideMaster" Target="slideMasters/slideMaster15.xml" /><Relationship Id="rId16" Type="http://schemas.openxmlformats.org/officeDocument/2006/relationships/slideMaster" Target="slideMasters/slideMaster16.xml" /><Relationship Id="rId17" Type="http://schemas.openxmlformats.org/officeDocument/2006/relationships/slideMaster" Target="slideMasters/slideMaster17.xml" /><Relationship Id="rId18" Type="http://schemas.openxmlformats.org/officeDocument/2006/relationships/slideMaster" Target="slideMasters/slideMaster18.xml" /><Relationship Id="rId19" Type="http://schemas.openxmlformats.org/officeDocument/2006/relationships/slideMaster" Target="slideMasters/slideMaster19.xml" /><Relationship Id="rId2" Type="http://schemas.openxmlformats.org/officeDocument/2006/relationships/slideMaster" Target="slideMasters/slideMaster2.xml" /><Relationship Id="rId20" Type="http://schemas.openxmlformats.org/officeDocument/2006/relationships/slideMaster" Target="slideMasters/slideMaster20.xml" /><Relationship Id="rId21" Type="http://schemas.openxmlformats.org/officeDocument/2006/relationships/slideMaster" Target="slideMasters/slideMaster21.xml" /><Relationship Id="rId22" Type="http://schemas.openxmlformats.org/officeDocument/2006/relationships/slideMaster" Target="slideMasters/slideMaster22.xml" /><Relationship Id="rId23" Type="http://schemas.openxmlformats.org/officeDocument/2006/relationships/slideMaster" Target="slideMasters/slideMaster23.xml" /><Relationship Id="rId24" Type="http://schemas.openxmlformats.org/officeDocument/2006/relationships/slideMaster" Target="slideMasters/slideMaster24.xml" /><Relationship Id="rId25" Type="http://schemas.openxmlformats.org/officeDocument/2006/relationships/slideMaster" Target="slideMasters/slideMaster25.xml" /><Relationship Id="rId26" Type="http://schemas.openxmlformats.org/officeDocument/2006/relationships/notesMaster" Target="notesMasters/notesMaster1.xml" /><Relationship Id="rId27" Type="http://schemas.openxmlformats.org/officeDocument/2006/relationships/slide" Target="slides/slide1.xml" /><Relationship Id="rId28" Type="http://schemas.openxmlformats.org/officeDocument/2006/relationships/slide" Target="slides/slide2.xml" /><Relationship Id="rId29" Type="http://schemas.openxmlformats.org/officeDocument/2006/relationships/slide" Target="slides/slide3.xml" /><Relationship Id="rId3" Type="http://schemas.openxmlformats.org/officeDocument/2006/relationships/slideMaster" Target="slideMasters/slideMaster3.xml" /><Relationship Id="rId30" Type="http://schemas.openxmlformats.org/officeDocument/2006/relationships/slide" Target="slides/slide4.xml" /><Relationship Id="rId31" Type="http://schemas.openxmlformats.org/officeDocument/2006/relationships/slide" Target="slides/slide5.xml" /><Relationship Id="rId32" Type="http://schemas.openxmlformats.org/officeDocument/2006/relationships/slide" Target="slides/slide6.xml" /><Relationship Id="rId33" Type="http://schemas.openxmlformats.org/officeDocument/2006/relationships/slide" Target="slides/slide7.xml" /><Relationship Id="rId34" Type="http://schemas.openxmlformats.org/officeDocument/2006/relationships/slide" Target="slides/slide8.xml" /><Relationship Id="rId35" Type="http://schemas.openxmlformats.org/officeDocument/2006/relationships/slide" Target="slides/slide9.xml" /><Relationship Id="rId36" Type="http://schemas.openxmlformats.org/officeDocument/2006/relationships/slide" Target="slides/slide10.xml" /><Relationship Id="rId37" Type="http://schemas.openxmlformats.org/officeDocument/2006/relationships/slide" Target="slides/slide11.xml" /><Relationship Id="rId38" Type="http://schemas.openxmlformats.org/officeDocument/2006/relationships/slide" Target="slides/slide12.xml" /><Relationship Id="rId39" Type="http://schemas.openxmlformats.org/officeDocument/2006/relationships/slide" Target="slides/slide13.xml" /><Relationship Id="rId4" Type="http://schemas.openxmlformats.org/officeDocument/2006/relationships/slideMaster" Target="slideMasters/slideMaster4.xml" /><Relationship Id="rId40" Type="http://schemas.openxmlformats.org/officeDocument/2006/relationships/slide" Target="slides/slide14.xml" /><Relationship Id="rId41" Type="http://schemas.openxmlformats.org/officeDocument/2006/relationships/slide" Target="slides/slide15.xml" /><Relationship Id="rId42" Type="http://schemas.openxmlformats.org/officeDocument/2006/relationships/slide" Target="slides/slide16.xml" /><Relationship Id="rId43" Type="http://schemas.openxmlformats.org/officeDocument/2006/relationships/slide" Target="slides/slide17.xml" /><Relationship Id="rId44" Type="http://schemas.openxmlformats.org/officeDocument/2006/relationships/slide" Target="slides/slide18.xml" /><Relationship Id="rId45" Type="http://schemas.openxmlformats.org/officeDocument/2006/relationships/slide" Target="slides/slide19.xml" /><Relationship Id="rId46" Type="http://schemas.openxmlformats.org/officeDocument/2006/relationships/slide" Target="slides/slide20.xml" /><Relationship Id="rId47" Type="http://schemas.openxmlformats.org/officeDocument/2006/relationships/slide" Target="slides/slide21.xml" /><Relationship Id="rId48" Type="http://schemas.openxmlformats.org/officeDocument/2006/relationships/slide" Target="slides/slide22.xml" /><Relationship Id="rId49" Type="http://schemas.openxmlformats.org/officeDocument/2006/relationships/slide" Target="slides/slide23.xml" /><Relationship Id="rId5" Type="http://schemas.openxmlformats.org/officeDocument/2006/relationships/slideMaster" Target="slideMasters/slideMaster5.xml" /><Relationship Id="rId50" Type="http://schemas.openxmlformats.org/officeDocument/2006/relationships/slide" Target="slides/slide24.xml" /><Relationship Id="rId51" Type="http://schemas.openxmlformats.org/officeDocument/2006/relationships/slide" Target="slides/slide25.xml" /><Relationship Id="rId52" Type="http://schemas.openxmlformats.org/officeDocument/2006/relationships/tags" Target="tags/tag5.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heme" Target="theme/theme1.xml" /><Relationship Id="rId56" Type="http://schemas.openxmlformats.org/officeDocument/2006/relationships/tableStyles" Target="tableStyles.xml" /><Relationship Id="rId6" Type="http://schemas.openxmlformats.org/officeDocument/2006/relationships/slideMaster" Target="slideMasters/slideMaster6.xml" /><Relationship Id="rId7" Type="http://schemas.openxmlformats.org/officeDocument/2006/relationships/slideMaster" Target="slideMasters/slideMaster7.xml" /><Relationship Id="rId8" Type="http://schemas.openxmlformats.org/officeDocument/2006/relationships/slideMaster" Target="slideMasters/slideMaster8.xml" /><Relationship Id="rId9" Type="http://schemas.openxmlformats.org/officeDocument/2006/relationships/slideMaster" Target="slideMasters/slideMaster9.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6.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nvGrpSpPr>
      <p:grpSpPr>
        <a:xfrm>
          <a:off x="0" y="0"/>
          <a: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24</a:t>
            </a:fld>
            <a:endParaRPr lang="en-US">
              <a:solidFill>
                <a:prstClr val="black"/>
              </a:solidFil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3.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3.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3.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3.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4.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4.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4.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4.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4.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5.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5.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5.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5.xml" /></Relationships>
</file>

<file path=ppt/slideLayouts/_rels/slideLayout3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5.xml" /></Relationships>
</file>

<file path=ppt/slideLayouts/_rels/slideLayout3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6.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6.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6.xml" /></Relationships>
</file>

<file path=ppt/slideLayouts/_rels/slideLayout3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6.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6.xml" /></Relationships>
</file>

<file path=ppt/slideLayouts/_rels/slideLayout3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7.xml" /></Relationships>
</file>

<file path=ppt/slideLayouts/_rels/slideLayout3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7.xml" /></Relationships>
</file>

<file path=ppt/slideLayouts/_rels/slideLayout3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7.xml" /></Relationships>
</file>

<file path=ppt/slideLayouts/_rels/slideLayout4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7.xml" /></Relationships>
</file>

<file path=ppt/slideLayouts/_rels/slideLayout4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7.xml" /></Relationships>
</file>

<file path=ppt/slideLayouts/_rels/slideLayout4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8.xml" /></Relationships>
</file>

<file path=ppt/slideLayouts/_rels/slideLayout4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8.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8.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8.xml" /></Relationships>
</file>

<file path=ppt/slideLayouts/_rels/slideLayout4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8.xml" /></Relationships>
</file>

<file path=ppt/slideLayouts/_rels/slideLayout4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9.xml" /></Relationships>
</file>

<file path=ppt/slideLayouts/_rels/slideLayout4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9.xml" /></Relationships>
</file>

<file path=ppt/slideLayouts/_rels/slideLayout4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9.xml" /></Relationships>
</file>

<file path=ppt/slideLayouts/_rels/slideLayout5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9.xml" /></Relationships>
</file>

<file path=ppt/slideLayouts/_rels/slideLayout5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9.xml" /></Relationships>
</file>

<file path=ppt/slideLayouts/_rels/slideLayout5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0.xml" /></Relationships>
</file>

<file path=ppt/slideLayouts/_rels/slideLayout5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0.xml" /></Relationships>
</file>

<file path=ppt/slideLayouts/_rels/slideLayout5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0.xml" /></Relationships>
</file>

<file path=ppt/slideLayouts/_rels/slideLayout5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0.xml" /></Relationships>
</file>

<file path=ppt/slideLayouts/_rels/slideLayout5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0.xml" /></Relationships>
</file>

<file path=ppt/slideLayouts/_rels/slideLayout5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1.xml" /></Relationships>
</file>

<file path=ppt/slideLayouts/_rels/slideLayout5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1.xml" /></Relationships>
</file>

<file path=ppt/slideLayouts/_rels/slideLayout5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1.xml" /></Relationships>
</file>

<file path=ppt/slideLayouts/_rels/slideLayout6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1.xml" /></Relationships>
</file>

<file path=ppt/slideLayouts/_rels/slideLayout6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1.xml" /></Relationships>
</file>

<file path=ppt/slideLayouts/_rels/slideLayout6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2.xml" /></Relationships>
</file>

<file path=ppt/slideLayouts/_rels/slideLayout6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2.xml" /></Relationships>
</file>

<file path=ppt/slideLayouts/_rels/slideLayout6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2.xml" /></Relationships>
</file>

<file path=ppt/slideLayouts/_rels/slideLayout6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2.xml" /></Relationships>
</file>

<file path=ppt/slideLayouts/_rels/slideLayout6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2.xml" /></Relationships>
</file>

<file path=ppt/slideLayouts/_rels/slideLayout6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3.xml" /></Relationships>
</file>

<file path=ppt/slideLayouts/_rels/slideLayout6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3.xml" /></Relationships>
</file>

<file path=ppt/slideLayouts/_rels/slideLayout6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3.xml" /></Relationships>
</file>

<file path=ppt/slideLayouts/_rels/slideLayout7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3.xml" /></Relationships>
</file>

<file path=ppt/slideLayouts/_rels/slideLayout7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3.xml" /></Relationships>
</file>

<file path=ppt/slideLayouts/_rels/slideLayout7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4.xml" /></Relationships>
</file>

<file path=ppt/slideLayouts/_rels/slideLayout7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4.xml" /></Relationships>
</file>

<file path=ppt/slideLayouts/_rels/slideLayout7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4.xml" /></Relationships>
</file>

<file path=ppt/slideLayouts/_rels/slideLayout7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4.xml" /></Relationships>
</file>

<file path=ppt/slideLayouts/_rels/slideLayout7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4.xml" /></Relationships>
</file>

<file path=ppt/slideLayouts/_rels/slideLayout7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5.xml" /></Relationships>
</file>

<file path=ppt/slideLayouts/_rels/slideLayout7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5.xml" /></Relationships>
</file>

<file path=ppt/slideLayouts/_rels/slideLayout7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5.xml" /></Relationships>
</file>

<file path=ppt/slideLayouts/_rels/slideLayout8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5.xml" /></Relationships>
</file>

<file path=ppt/slideLayouts/_rels/slideLayout8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5.xml" /></Relationships>
</file>

<file path=ppt/slideLayouts/_rels/slideLayout8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6.xml" /></Relationships>
</file>

<file path=ppt/slideLayouts/_rels/slideLayout8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6.xml" /></Relationships>
</file>

<file path=ppt/slideLayouts/_rels/slideLayout8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6.xml" /></Relationships>
</file>

<file path=ppt/slideLayouts/_rels/slideLayout8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6.xml" /></Relationships>
</file>

<file path=ppt/slideLayouts/_rels/slideLayout8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6.xml" /></Relationships>
</file>

<file path=ppt/slideLayouts/_rels/slideLayout8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7.xml" /></Relationships>
</file>

<file path=ppt/slideLayouts/_rels/slideLayout8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7.xml" /></Relationships>
</file>

<file path=ppt/slideLayouts/_rels/slideLayout8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7.xml" /></Relationships>
</file>

<file path=ppt/slideLayouts/_rels/slideLayout9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7.xml" /></Relationships>
</file>

<file path=ppt/slideLayouts/_rels/slideLayout9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7.xml" /></Relationships>
</file>

<file path=ppt/slideLayouts/_rels/slideLayout9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8.xml" /></Relationships>
</file>

<file path=ppt/slideLayouts/_rels/slideLayout9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8.xml" /></Relationships>
</file>

<file path=ppt/slideLayouts/_rels/slideLayout9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8.xml" /></Relationships>
</file>

<file path=ppt/slideLayouts/_rels/slideLayout9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8.xml" /></Relationships>
</file>

<file path=ppt/slideLayouts/_rels/slideLayout9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8.xml" /></Relationships>
</file>

<file path=ppt/slideLayouts/_rels/slideLayout9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19.xml" /></Relationships>
</file>

<file path=ppt/slideLayouts/_rels/slideLayout9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9.xml" /></Relationships>
</file>

<file path=ppt/slideLayouts/_rels/slideLayout9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9.xml" /></Relationships>
</file>

<file path=ppt/slideLayouts/_rels/slideLayout10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9.xml" /></Relationships>
</file>

<file path=ppt/slideLayouts/_rels/slideLayout10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9.xml" /></Relationships>
</file>

<file path=ppt/slideLayouts/_rels/slideLayout10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0.xml" /></Relationships>
</file>

<file path=ppt/slideLayouts/_rels/slideLayout10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0.xml" /></Relationships>
</file>

<file path=ppt/slideLayouts/_rels/slideLayout10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0.xml" /></Relationships>
</file>

<file path=ppt/slideLayouts/_rels/slideLayout10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0.xml" /></Relationships>
</file>

<file path=ppt/slideLayouts/_rels/slideLayout10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0.xml" /></Relationships>
</file>

<file path=ppt/slideLayouts/_rels/slideLayout10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1.xml" /></Relationships>
</file>

<file path=ppt/slideLayouts/_rels/slideLayout10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1.xml" /></Relationships>
</file>

<file path=ppt/slideLayouts/_rels/slideLayout10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1.xml" /></Relationships>
</file>

<file path=ppt/slideLayouts/_rels/slideLayout11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1.xml" /></Relationships>
</file>

<file path=ppt/slideLayouts/_rels/slideLayout11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1.xml" /></Relationships>
</file>

<file path=ppt/slideLayouts/_rels/slideLayout1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2.xml" /></Relationships>
</file>

<file path=ppt/slideLayouts/_rels/slideLayout11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2.xml" /></Relationships>
</file>

<file path=ppt/slideLayouts/_rels/slideLayout11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2.xml" /></Relationships>
</file>

<file path=ppt/slideLayouts/_rels/slideLayout1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2.xml" /></Relationships>
</file>

<file path=ppt/slideLayouts/_rels/slideLayout1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2.xml" /></Relationships>
</file>

<file path=ppt/slideLayouts/_rels/slideLayout1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3.xml" /></Relationships>
</file>

<file path=ppt/slideLayouts/_rels/slideLayout11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3.xml" /></Relationships>
</file>

<file path=ppt/slideLayouts/_rels/slideLayout1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3.xml" /></Relationships>
</file>

<file path=ppt/slideLayouts/_rels/slideLayout1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3.xml" /></Relationships>
</file>

<file path=ppt/slideLayouts/_rels/slideLayout1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3.xml" /></Relationships>
</file>

<file path=ppt/slideLayouts/_rels/slideLayout12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4.xml" /></Relationships>
</file>

<file path=ppt/slideLayouts/_rels/slideLayout123.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4.xml" /></Relationships>
</file>

<file path=ppt/slideLayouts/_rels/slideLayout12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4.xml" /></Relationships>
</file>

<file path=ppt/slideLayouts/_rels/slideLayout12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4.xml" /></Relationships>
</file>

<file path=ppt/slideLayouts/_rels/slideLayout12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4.xml" /></Relationships>
</file>

<file path=ppt/slideLayouts/_rels/slideLayout12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slideMaster" Target="../slideMasters/slideMaster25.xml" /></Relationships>
</file>

<file path=ppt/slideLayouts/_rels/slideLayout12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25.xml" /></Relationships>
</file>

<file path=ppt/slideLayouts/_rels/slideLayout12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5.xml" /></Relationships>
</file>

<file path=ppt/slideLayouts/_rels/slideLayout13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5.xml" /></Relationships>
</file>

<file path=ppt/slideLayouts/_rels/slideLayout13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934B0EC-E44E-4E71-A863-848C3B914D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254DA4-FA3E-4CFA-9751-666BACB50B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C535B90-1BBB-48E9-AEF1-C5AD6E4516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656BC49-A205-40E4-BAD7-97C0360CFE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6E7AE1-92E4-4EC8-BF89-32351C66FF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5FCC91D-2CFE-45CF-9D70-36B0D9C088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3F7538-B829-4429-B349-7A0560F7145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31F69C-14D1-4DCB-BF81-8A58D6FA78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36937A-5614-4328-9738-5812A683C9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63B598-E1EC-446D-944E-F04F86D5FB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48310B-5077-4C14-A8B7-13A6F29994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9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9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9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9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9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9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9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9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9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9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0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0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0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0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0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0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0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0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0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0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标题幻灯片">
    <p:spTree>
      <p:nvGrpSpPr>
        <p:cNvPr id="1" name=""/>
        <p:cNvGrpSpPr/>
        <p:nvPr/>
      </p:nvGrpSpPr>
      <p:grpSpPr>
        <a:xfrm>
          <a:off x="0" y="0"/>
          <a:ext cx="0" cy="0"/>
        </a:xfrm>
      </p:grpSpPr>
      <p:sp>
        <p:nvSpPr>
          <p:cNvPr id="2" name="Freeform 5"/>
          <p:cNvSpPr/>
          <p:nvPr userDrawn="1"/>
        </p:nvSpPr>
        <p:spPr bwMode="auto">
          <a:xfrm>
            <a:off x="0" y="0"/>
            <a:ext cx="12196800" cy="3913815"/>
          </a:xfrm>
          <a:custGeom>
            <a:gdLst>
              <a:gd name="T0" fmla="*/ 16000 w 16000"/>
              <a:gd name="T1" fmla="*/ 0 h 5120"/>
              <a:gd name="T2" fmla="*/ 0 w 16000"/>
              <a:gd name="T3" fmla="*/ 0 h 5120"/>
              <a:gd name="T4" fmla="*/ 0 w 16000"/>
              <a:gd name="T5" fmla="*/ 5120 h 5120"/>
              <a:gd name="T6" fmla="*/ 4993 w 16000"/>
              <a:gd name="T7" fmla="*/ 5120 h 5120"/>
              <a:gd name="T8" fmla="*/ 5035 w 16000"/>
              <a:gd name="T9" fmla="*/ 5041 h 5120"/>
              <a:gd name="T10" fmla="*/ 16000 w 16000"/>
              <a:gd name="T11" fmla="*/ 5041 h 5120"/>
              <a:gd name="T12" fmla="*/ 16000 w 16000"/>
              <a:gd name="T13" fmla="*/ 0 h 5120"/>
            </a:gdLst>
            <a:cxnLst>
              <a:cxn ang="0">
                <a:pos x="T0" y="T1"/>
              </a:cxn>
              <a:cxn ang="0">
                <a:pos x="T2" y="T3"/>
              </a:cxn>
              <a:cxn ang="0">
                <a:pos x="T4" y="T5"/>
              </a:cxn>
              <a:cxn ang="0">
                <a:pos x="T6" y="T7"/>
              </a:cxn>
              <a:cxn ang="0">
                <a:pos x="T8" y="T9"/>
              </a:cxn>
              <a:cxn ang="0">
                <a:pos x="T10" y="T11"/>
              </a:cxn>
              <a:cxn ang="0">
                <a:pos x="T12" y="T13"/>
              </a:cxn>
            </a:cxnLst>
            <a:rect l="0" t="0" r="r" b="b"/>
            <a:pathLst>
              <a:path w="16000" h="5120">
                <a:moveTo>
                  <a:pt x="16000" y="0"/>
                </a:moveTo>
                <a:lnTo>
                  <a:pt x="0" y="0"/>
                </a:lnTo>
                <a:lnTo>
                  <a:pt x="0" y="5120"/>
                </a:lnTo>
                <a:lnTo>
                  <a:pt x="4993" y="5120"/>
                </a:lnTo>
                <a:lnTo>
                  <a:pt x="5035" y="5041"/>
                </a:lnTo>
                <a:lnTo>
                  <a:pt x="16000" y="5041"/>
                </a:lnTo>
                <a:lnTo>
                  <a:pt x="16000" y="0"/>
                </a:lnTo>
                <a:close/>
              </a:path>
            </a:pathLst>
          </a:custGeom>
          <a:blipFill>
            <a:blip r:embed="rId1"/>
            <a:stretch>
              <a:fillRect/>
            </a:stretch>
          </a:blip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 name="Freeform 6"/>
          <p:cNvSpPr/>
          <p:nvPr userDrawn="1"/>
        </p:nvSpPr>
        <p:spPr bwMode="auto">
          <a:xfrm>
            <a:off x="0" y="3942177"/>
            <a:ext cx="3753104" cy="81932"/>
          </a:xfrm>
          <a:custGeom>
            <a:gdLst>
              <a:gd name="T0" fmla="*/ 0 w 4924"/>
              <a:gd name="T1" fmla="*/ 107 h 107"/>
              <a:gd name="T2" fmla="*/ 4867 w 4924"/>
              <a:gd name="T3" fmla="*/ 107 h 107"/>
              <a:gd name="T4" fmla="*/ 4924 w 4924"/>
              <a:gd name="T5" fmla="*/ 0 h 107"/>
              <a:gd name="T6" fmla="*/ 0 w 4924"/>
              <a:gd name="T7" fmla="*/ 0 h 107"/>
              <a:gd name="T8" fmla="*/ 0 w 4924"/>
              <a:gd name="T9" fmla="*/ 107 h 107"/>
            </a:gdLst>
            <a:cxnLst>
              <a:cxn ang="0">
                <a:pos x="T0" y="T1"/>
              </a:cxn>
              <a:cxn ang="0">
                <a:pos x="T2" y="T3"/>
              </a:cxn>
              <a:cxn ang="0">
                <a:pos x="T4" y="T5"/>
              </a:cxn>
              <a:cxn ang="0">
                <a:pos x="T6" y="T7"/>
              </a:cxn>
              <a:cxn ang="0">
                <a:pos x="T8" y="T9"/>
              </a:cxn>
            </a:cxnLst>
            <a:rect l="0" t="0" r="r" b="b"/>
            <a:pathLst>
              <a:path w="4924" h="107">
                <a:moveTo>
                  <a:pt x="0" y="107"/>
                </a:moveTo>
                <a:lnTo>
                  <a:pt x="4867" y="107"/>
                </a:lnTo>
                <a:lnTo>
                  <a:pt x="4924" y="0"/>
                </a:lnTo>
                <a:lnTo>
                  <a:pt x="0" y="0"/>
                </a:lnTo>
                <a:lnTo>
                  <a:pt x="0" y="107"/>
                </a:lnTo>
                <a:close/>
              </a:path>
            </a:pathLst>
          </a:custGeom>
          <a:solidFill>
            <a:schemeClr val="bg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 name="Freeform 7"/>
          <p:cNvSpPr/>
          <p:nvPr userDrawn="1"/>
        </p:nvSpPr>
        <p:spPr bwMode="auto">
          <a:xfrm>
            <a:off x="3775162" y="3877577"/>
            <a:ext cx="8421638" cy="146532"/>
          </a:xfrm>
          <a:custGeom>
            <a:gdLst>
              <a:gd name="T0" fmla="*/ 11046 w 11049"/>
              <a:gd name="T1" fmla="*/ 191 h 191"/>
              <a:gd name="T2" fmla="*/ 0 w 11049"/>
              <a:gd name="T3" fmla="*/ 191 h 191"/>
              <a:gd name="T4" fmla="*/ 102 w 11049"/>
              <a:gd name="T5" fmla="*/ 0 h 191"/>
              <a:gd name="T6" fmla="*/ 11049 w 11049"/>
              <a:gd name="T7" fmla="*/ 0 h 191"/>
              <a:gd name="T8" fmla="*/ 11049 w 11049"/>
              <a:gd name="T9" fmla="*/ 186 h 191"/>
              <a:gd name="T10" fmla="*/ 11046 w 11049"/>
              <a:gd name="T11" fmla="*/ 191 h 191"/>
            </a:gdLst>
            <a:cxnLst>
              <a:cxn ang="0">
                <a:pos x="T0" y="T1"/>
              </a:cxn>
              <a:cxn ang="0">
                <a:pos x="T2" y="T3"/>
              </a:cxn>
              <a:cxn ang="0">
                <a:pos x="T4" y="T5"/>
              </a:cxn>
              <a:cxn ang="0">
                <a:pos x="T6" y="T7"/>
              </a:cxn>
              <a:cxn ang="0">
                <a:pos x="T8" y="T9"/>
              </a:cxn>
              <a:cxn ang="0">
                <a:pos x="T10" y="T11"/>
              </a:cxn>
            </a:cxnLst>
            <a:rect l="0" t="0" r="r" b="b"/>
            <a:pathLst>
              <a:path w="11049" h="191">
                <a:moveTo>
                  <a:pt x="11046" y="191"/>
                </a:moveTo>
                <a:lnTo>
                  <a:pt x="0" y="191"/>
                </a:lnTo>
                <a:lnTo>
                  <a:pt x="102" y="0"/>
                </a:lnTo>
                <a:lnTo>
                  <a:pt x="11049" y="0"/>
                </a:lnTo>
                <a:lnTo>
                  <a:pt x="11049" y="186"/>
                </a:lnTo>
                <a:lnTo>
                  <a:pt x="11046" y="191"/>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mn-lt"/>
              <a:ea typeface="+mn-ea"/>
              <a:cs typeface="+mn-ea"/>
              <a:sym typeface="+mn-lt"/>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5907456"/>
            <a:ext cx="2539682" cy="761905"/>
          </a:xfrm>
          <a:prstGeom prst="rect">
            <a:avLst/>
          </a:prstGeom>
        </p:spPr>
      </p:pic>
    </p:spTree>
  </p:cSld>
  <p:clrMapOvr>
    <a:masterClrMapping/>
  </p:clrMapOvr>
  <p:transition/>
  <p:timing/>
</p:sldLayout>
</file>

<file path=ppt/slideLayouts/slideLayout1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标题幻灯片">
    <p:spTree>
      <p:nvGrpSpPr>
        <p:cNvPr id="1" name=""/>
        <p:cNvGrpSpPr/>
        <p:nvPr/>
      </p:nvGrpSpPr>
      <p:grpSpPr>
        <a:xfrm>
          <a:off x="0" y="0"/>
          <a:ext cx="0" cy="0"/>
        </a:xfrm>
      </p:grpSpPr>
      <p:pic>
        <p:nvPicPr>
          <p:cNvPr id="2" name="图片 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44135"/>
            <a:ext cx="12196763" cy="1213865"/>
          </a:xfrm>
          <a:prstGeom prst="rect">
            <a:avLst/>
          </a:prstGeom>
        </p:spPr>
      </p:pic>
      <p:sp>
        <p:nvSpPr>
          <p:cNvPr id="4" name="Freeform 10"/>
          <p:cNvSpPr>
            <a:spLocks noEditPoints="1"/>
          </p:cNvSpPr>
          <p:nvPr userDrawn="1"/>
        </p:nvSpPr>
        <p:spPr bwMode="auto">
          <a:xfrm>
            <a:off x="1082085" y="521956"/>
            <a:ext cx="449832" cy="452080"/>
          </a:xfrm>
          <a:custGeom>
            <a:gdLst>
              <a:gd name="T0" fmla="*/ 221 w 442"/>
              <a:gd name="T1" fmla="*/ 0 h 442"/>
              <a:gd name="T2" fmla="*/ 442 w 442"/>
              <a:gd name="T3" fmla="*/ 221 h 442"/>
              <a:gd name="T4" fmla="*/ 221 w 442"/>
              <a:gd name="T5" fmla="*/ 442 h 442"/>
              <a:gd name="T6" fmla="*/ 0 w 442"/>
              <a:gd name="T7" fmla="*/ 221 h 442"/>
              <a:gd name="T8" fmla="*/ 221 w 442"/>
              <a:gd name="T9" fmla="*/ 0 h 442"/>
              <a:gd name="T10" fmla="*/ 221 w 442"/>
              <a:gd name="T11" fmla="*/ 45 h 442"/>
              <a:gd name="T12" fmla="*/ 398 w 442"/>
              <a:gd name="T13" fmla="*/ 221 h 442"/>
              <a:gd name="T14" fmla="*/ 221 w 442"/>
              <a:gd name="T15" fmla="*/ 398 h 442"/>
              <a:gd name="T16" fmla="*/ 44 w 442"/>
              <a:gd name="T17" fmla="*/ 221 h 442"/>
              <a:gd name="T18" fmla="*/ 221 w 442"/>
              <a:gd name="T19" fmla="*/ 45 h 442"/>
              <a:gd name="T20" fmla="*/ 366 w 442"/>
              <a:gd name="T21" fmla="*/ 230 h 442"/>
              <a:gd name="T22" fmla="*/ 257 w 442"/>
              <a:gd name="T23" fmla="*/ 293 h 442"/>
              <a:gd name="T24" fmla="*/ 147 w 442"/>
              <a:gd name="T25" fmla="*/ 356 h 442"/>
              <a:gd name="T26" fmla="*/ 147 w 442"/>
              <a:gd name="T27" fmla="*/ 230 h 442"/>
              <a:gd name="T28" fmla="*/ 147 w 442"/>
              <a:gd name="T29" fmla="*/ 104 h 442"/>
              <a:gd name="T30" fmla="*/ 257 w 442"/>
              <a:gd name="T31" fmla="*/ 167 h 442"/>
              <a:gd name="T32" fmla="*/ 366 w 442"/>
              <a:gd name="T33" fmla="*/ 230 h 4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2" h="442">
                <a:moveTo>
                  <a:pt x="221" y="0"/>
                </a:moveTo>
                <a:cubicBezTo>
                  <a:pt x="343" y="0"/>
                  <a:pt x="442" y="99"/>
                  <a:pt x="442" y="221"/>
                </a:cubicBezTo>
                <a:cubicBezTo>
                  <a:pt x="442" y="343"/>
                  <a:pt x="343" y="442"/>
                  <a:pt x="221" y="442"/>
                </a:cubicBezTo>
                <a:cubicBezTo>
                  <a:pt x="99" y="442"/>
                  <a:pt x="0" y="343"/>
                  <a:pt x="0" y="221"/>
                </a:cubicBezTo>
                <a:cubicBezTo>
                  <a:pt x="0" y="99"/>
                  <a:pt x="99" y="0"/>
                  <a:pt x="221" y="0"/>
                </a:cubicBezTo>
                <a:close/>
                <a:moveTo>
                  <a:pt x="221" y="45"/>
                </a:moveTo>
                <a:cubicBezTo>
                  <a:pt x="319" y="45"/>
                  <a:pt x="398" y="124"/>
                  <a:pt x="398" y="221"/>
                </a:cubicBezTo>
                <a:cubicBezTo>
                  <a:pt x="398" y="319"/>
                  <a:pt x="319" y="398"/>
                  <a:pt x="221" y="398"/>
                </a:cubicBezTo>
                <a:cubicBezTo>
                  <a:pt x="124" y="398"/>
                  <a:pt x="44" y="319"/>
                  <a:pt x="44" y="221"/>
                </a:cubicBezTo>
                <a:cubicBezTo>
                  <a:pt x="44" y="124"/>
                  <a:pt x="124" y="45"/>
                  <a:pt x="221" y="45"/>
                </a:cubicBezTo>
                <a:close/>
                <a:moveTo>
                  <a:pt x="366" y="230"/>
                </a:moveTo>
                <a:lnTo>
                  <a:pt x="257" y="293"/>
                </a:lnTo>
                <a:lnTo>
                  <a:pt x="147" y="356"/>
                </a:lnTo>
                <a:lnTo>
                  <a:pt x="147" y="230"/>
                </a:lnTo>
                <a:lnTo>
                  <a:pt x="147" y="104"/>
                </a:lnTo>
                <a:lnTo>
                  <a:pt x="257" y="167"/>
                </a:lnTo>
                <a:lnTo>
                  <a:pt x="366" y="23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solidFill>
                <a:srgbClr val="FF0000"/>
              </a:solidFill>
              <a:latin typeface="黑体" panose="02010609060101010101" pitchFamily="49" charset="-122"/>
              <a:ea typeface="黑体" panose="02010609060101010101" pitchFamily="49" charset="-122"/>
              <a:cs typeface="+mn-ea"/>
              <a:sym typeface="+mn-lt"/>
            </a:endParaRPr>
          </a:p>
        </p:txBody>
      </p:sp>
      <p:sp>
        <p:nvSpPr>
          <p:cNvPr id="5" name="Freeform 5"/>
          <p:cNvSpPr/>
          <p:nvPr userDrawn="1"/>
        </p:nvSpPr>
        <p:spPr bwMode="auto">
          <a:xfrm>
            <a:off x="1082086" y="1567377"/>
            <a:ext cx="10200872" cy="4227784"/>
          </a:xfrm>
          <a:custGeom>
            <a:gdLst>
              <a:gd name="T0" fmla="*/ 0 w 12629"/>
              <a:gd name="T1" fmla="*/ 0 h 4426"/>
              <a:gd name="T2" fmla="*/ 12629 w 12629"/>
              <a:gd name="T3" fmla="*/ 0 h 4426"/>
              <a:gd name="T4" fmla="*/ 12508 w 12629"/>
              <a:gd name="T5" fmla="*/ 4426 h 4426"/>
              <a:gd name="T6" fmla="*/ 299 w 12629"/>
              <a:gd name="T7" fmla="*/ 4426 h 4426"/>
              <a:gd name="T8" fmla="*/ 0 w 12629"/>
              <a:gd name="T9" fmla="*/ 0 h 4426"/>
            </a:gdLst>
            <a:cxnLst>
              <a:cxn ang="0">
                <a:pos x="T0" y="T1"/>
              </a:cxn>
              <a:cxn ang="0">
                <a:pos x="T2" y="T3"/>
              </a:cxn>
              <a:cxn ang="0">
                <a:pos x="T4" y="T5"/>
              </a:cxn>
              <a:cxn ang="0">
                <a:pos x="T6" y="T7"/>
              </a:cxn>
              <a:cxn ang="0">
                <a:pos x="T8" y="T9"/>
              </a:cxn>
            </a:cxnLst>
            <a:rect l="0" t="0" r="r" b="b"/>
            <a:pathLst>
              <a:path w="12629" h="4426">
                <a:moveTo>
                  <a:pt x="0" y="0"/>
                </a:moveTo>
                <a:lnTo>
                  <a:pt x="12629" y="0"/>
                </a:lnTo>
                <a:lnTo>
                  <a:pt x="12508" y="4426"/>
                </a:lnTo>
                <a:lnTo>
                  <a:pt x="299" y="4426"/>
                </a:lnTo>
                <a:lnTo>
                  <a:pt x="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6" name="Rectangle 6"/>
          <p:cNvSpPr>
            <a:spLocks noChangeArrowheads="1"/>
          </p:cNvSpPr>
          <p:nvPr userDrawn="1"/>
        </p:nvSpPr>
        <p:spPr bwMode="auto">
          <a:xfrm>
            <a:off x="1333229" y="1341913"/>
            <a:ext cx="9797060" cy="4453246"/>
          </a:xfrm>
          <a:prstGeom prst="rect">
            <a:avLst/>
          </a:prstGeom>
          <a:solidFill>
            <a:schemeClr val="tx1">
              <a:alpha val="80000"/>
            </a:schemeClr>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标题幻灯片">
    <p:spTree>
      <p:nvGrpSpPr>
        <p:cNvPr id="1" name=""/>
        <p:cNvGrpSpPr/>
        <p:nvPr/>
      </p:nvGrpSpPr>
      <p:grpSpPr>
        <a:xfrm>
          <a:off x="0" y="0"/>
          <a:ext cx="0" cy="0"/>
        </a:xfrm>
      </p:grpSpPr>
      <p:grpSp>
        <p:nvGrpSpPr>
          <p:cNvPr id="2" name="Group 4"/>
          <p:cNvGrpSpPr>
            <a:grpSpLocks noChangeAspect="1"/>
          </p:cNvGrpSpPr>
          <p:nvPr userDrawn="1"/>
        </p:nvGrpSpPr>
        <p:grpSpPr>
          <a:xfrm>
            <a:off x="1587" y="6614577"/>
            <a:ext cx="12196800" cy="243424"/>
            <a:chOff x="1" y="-503"/>
            <a:chExt cx="7616" cy="152"/>
          </a:xfrm>
        </p:grpSpPr>
        <p:sp>
          <p:nvSpPr>
            <p:cNvPr id="3" name="Freeform 5"/>
            <p:cNvSpPr/>
            <p:nvPr/>
          </p:nvSpPr>
          <p:spPr bwMode="auto">
            <a:xfrm>
              <a:off x="1" y="-503"/>
              <a:ext cx="1201" cy="152"/>
            </a:xfrm>
            <a:custGeom>
              <a:gdLst>
                <a:gd name="T0" fmla="*/ 2524 w 2524"/>
                <a:gd name="T1" fmla="*/ 0 h 275"/>
                <a:gd name="T2" fmla="*/ 2439 w 2524"/>
                <a:gd name="T3" fmla="*/ 275 h 275"/>
                <a:gd name="T4" fmla="*/ 0 w 2524"/>
                <a:gd name="T5" fmla="*/ 275 h 275"/>
                <a:gd name="T6" fmla="*/ 0 w 2524"/>
                <a:gd name="T7" fmla="*/ 0 h 275"/>
                <a:gd name="T8" fmla="*/ 2524 w 2524"/>
                <a:gd name="T9" fmla="*/ 0 h 275"/>
              </a:gdLst>
              <a:cxnLst>
                <a:cxn ang="0">
                  <a:pos x="T0" y="T1"/>
                </a:cxn>
                <a:cxn ang="0">
                  <a:pos x="T2" y="T3"/>
                </a:cxn>
                <a:cxn ang="0">
                  <a:pos x="T4" y="T5"/>
                </a:cxn>
                <a:cxn ang="0">
                  <a:pos x="T6" y="T7"/>
                </a:cxn>
                <a:cxn ang="0">
                  <a:pos x="T8" y="T9"/>
                </a:cxn>
              </a:cxnLst>
              <a:rect l="0" t="0" r="r" b="b"/>
              <a:pathLst>
                <a:path w="2524" h="275">
                  <a:moveTo>
                    <a:pt x="2524" y="0"/>
                  </a:moveTo>
                  <a:lnTo>
                    <a:pt x="2439" y="275"/>
                  </a:lnTo>
                  <a:lnTo>
                    <a:pt x="0" y="275"/>
                  </a:lnTo>
                  <a:lnTo>
                    <a:pt x="0" y="0"/>
                  </a:lnTo>
                  <a:lnTo>
                    <a:pt x="252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4" name="Freeform 6"/>
            <p:cNvSpPr/>
            <p:nvPr/>
          </p:nvSpPr>
          <p:spPr bwMode="auto">
            <a:xfrm>
              <a:off x="1187" y="-503"/>
              <a:ext cx="6430" cy="152"/>
            </a:xfrm>
            <a:custGeom>
              <a:gdLst>
                <a:gd name="T0" fmla="*/ 13509 w 13509"/>
                <a:gd name="T1" fmla="*/ 0 h 275"/>
                <a:gd name="T2" fmla="*/ 13509 w 13509"/>
                <a:gd name="T3" fmla="*/ 275 h 275"/>
                <a:gd name="T4" fmla="*/ 0 w 13509"/>
                <a:gd name="T5" fmla="*/ 275 h 275"/>
                <a:gd name="T6" fmla="*/ 86 w 13509"/>
                <a:gd name="T7" fmla="*/ 0 h 275"/>
                <a:gd name="T8" fmla="*/ 13509 w 13509"/>
                <a:gd name="T9" fmla="*/ 0 h 275"/>
              </a:gdLst>
              <a:cxnLst>
                <a:cxn ang="0">
                  <a:pos x="T0" y="T1"/>
                </a:cxn>
                <a:cxn ang="0">
                  <a:pos x="T2" y="T3"/>
                </a:cxn>
                <a:cxn ang="0">
                  <a:pos x="T4" y="T5"/>
                </a:cxn>
                <a:cxn ang="0">
                  <a:pos x="T6" y="T7"/>
                </a:cxn>
                <a:cxn ang="0">
                  <a:pos x="T8" y="T9"/>
                </a:cxn>
              </a:cxnLst>
              <a:rect l="0" t="0" r="r" b="b"/>
              <a:pathLst>
                <a:path w="13508" h="275">
                  <a:moveTo>
                    <a:pt x="13509" y="0"/>
                  </a:moveTo>
                  <a:lnTo>
                    <a:pt x="13509" y="275"/>
                  </a:lnTo>
                  <a:lnTo>
                    <a:pt x="0" y="275"/>
                  </a:lnTo>
                  <a:lnTo>
                    <a:pt x="86" y="0"/>
                  </a:lnTo>
                  <a:lnTo>
                    <a:pt x="13509"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grpSp>
      <p:pic>
        <p:nvPicPr>
          <p:cNvPr id="22" name="图片 21"/>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
        <p:nvSpPr>
          <p:cNvPr id="33" name="Freeform 21"/>
          <p:cNvSpPr/>
          <p:nvPr/>
        </p:nvSpPr>
        <p:spPr bwMode="auto">
          <a:xfrm rot="20826964">
            <a:off x="1476564" y="2147423"/>
            <a:ext cx="1371789" cy="882879"/>
          </a:xfrm>
          <a:custGeom>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4" name="Freeform 22"/>
          <p:cNvSpPr/>
          <p:nvPr/>
        </p:nvSpPr>
        <p:spPr bwMode="auto">
          <a:xfrm rot="20826964">
            <a:off x="1488667" y="1954547"/>
            <a:ext cx="3306848" cy="3298934"/>
          </a:xfrm>
          <a:custGeom>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6" name="Freeform 23"/>
          <p:cNvSpPr/>
          <p:nvPr userDrawn="1"/>
        </p:nvSpPr>
        <p:spPr bwMode="auto">
          <a:xfrm>
            <a:off x="5475150" y="1729089"/>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7" name="Freeform 24"/>
          <p:cNvSpPr/>
          <p:nvPr userDrawn="1"/>
        </p:nvSpPr>
        <p:spPr bwMode="auto">
          <a:xfrm>
            <a:off x="6254612" y="1729089"/>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8" name="Freeform 25"/>
          <p:cNvSpPr/>
          <p:nvPr userDrawn="1"/>
        </p:nvSpPr>
        <p:spPr bwMode="auto">
          <a:xfrm>
            <a:off x="5475150" y="3126623"/>
            <a:ext cx="709613" cy="714375"/>
          </a:xfrm>
          <a:custGeom>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29" name="Freeform 26"/>
          <p:cNvSpPr/>
          <p:nvPr userDrawn="1"/>
        </p:nvSpPr>
        <p:spPr bwMode="auto">
          <a:xfrm>
            <a:off x="6254612" y="3126623"/>
            <a:ext cx="4464000" cy="714375"/>
          </a:xfrm>
          <a:custGeom>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0" name="Freeform 27"/>
          <p:cNvSpPr/>
          <p:nvPr userDrawn="1"/>
        </p:nvSpPr>
        <p:spPr bwMode="auto">
          <a:xfrm>
            <a:off x="5475150" y="4532802"/>
            <a:ext cx="709613" cy="714375"/>
          </a:xfrm>
          <a:custGeom>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1" name="Freeform 28"/>
          <p:cNvSpPr/>
          <p:nvPr userDrawn="1"/>
        </p:nvSpPr>
        <p:spPr bwMode="auto">
          <a:xfrm>
            <a:off x="6254612" y="4532802"/>
            <a:ext cx="4464000" cy="714375"/>
          </a:xfrm>
          <a:custGeom>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DFDFD"/>
          </a:solidFill>
          <a:ln w="9525" cap="flat">
            <a:solidFill>
              <a:schemeClr val="bg2">
                <a:lumMod val="40000"/>
                <a:lumOff val="60000"/>
              </a:schemeClr>
            </a:solid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2" name="椭圆 31"/>
          <p:cNvSpPr/>
          <p:nvPr userDrawn="1"/>
        </p:nvSpPr>
        <p:spPr bwMode="auto">
          <a:xfrm>
            <a:off x="1748240" y="2216214"/>
            <a:ext cx="2775600" cy="2775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indent="0" algn="l" defTabSz="914400" rtl="0" eaLnBrk="1" fontAlgn="base" latinLnBrk="0" hangingPunct="1">
              <a:lnSpc>
                <a:spcPct val="100000"/>
              </a:lnSpc>
              <a:spcBef>
                <a:spcPct val="0"/>
              </a:spcBef>
              <a:spcAft>
                <a:spcPct val="0"/>
              </a:spcAft>
              <a:buClrTx/>
              <a:buSzTx/>
              <a:buFont typeface="Arial" pitchFamily="34" charset="0"/>
              <a:buNone/>
            </a:pPr>
            <a:endParaRPr kumimoji="0" lang="zh-CN" altLang="en-US" sz="1800" b="0" i="0" u="none" strike="noStrike" cap="none" normalizeH="0" baseline="0">
              <a:ln>
                <a:noFill/>
              </a:ln>
              <a:solidFill>
                <a:schemeClr val="tx1"/>
              </a:solidFill>
              <a:effectLst/>
              <a:latin typeface="黑体" panose="02010609060101010101" pitchFamily="49" charset="-122"/>
              <a:ea typeface="黑体" panose="02010609060101010101" pitchFamily="49" charset="-122"/>
              <a:cs typeface="+mn-ea"/>
              <a:sym typeface="+mn-lt"/>
            </a:endParaRPr>
          </a:p>
        </p:txBody>
      </p:sp>
    </p:spTree>
  </p:cSld>
  <p:clrMapOvr>
    <a:masterClrMapping/>
  </p:clrMapOvr>
  <p:transition/>
  <p:timing/>
</p:sldLayout>
</file>

<file path=ppt/slideLayouts/slideLayout1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标题幻灯片">
    <p:spTree>
      <p:nvGrpSpPr>
        <p:cNvPr id="1" name=""/>
        <p:cNvGrpSpPr/>
        <p:nvPr/>
      </p:nvGrpSpPr>
      <p:grpSpPr>
        <a:xfrm>
          <a:off x="0" y="0"/>
          <a:ext cx="0" cy="0"/>
        </a:xfrm>
      </p:grpSpPr>
      <p:sp>
        <p:nvSpPr>
          <p:cNvPr id="2" name="Freeform 5"/>
          <p:cNvSpPr/>
          <p:nvPr userDrawn="1"/>
        </p:nvSpPr>
        <p:spPr bwMode="auto">
          <a:xfrm>
            <a:off x="3785270" y="2020455"/>
            <a:ext cx="8411530" cy="2817092"/>
          </a:xfrm>
          <a:custGeom>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cxnLst>
              <a:cxn ang="0">
                <a:pos x="T0" y="T1"/>
              </a:cxn>
              <a:cxn ang="0">
                <a:pos x="T2" y="T3"/>
              </a:cxn>
              <a:cxn ang="0">
                <a:pos x="T4" y="T5"/>
              </a:cxn>
              <a:cxn ang="0">
                <a:pos x="T6" y="T7"/>
              </a:cxn>
              <a:cxn ang="0">
                <a:pos x="T8" y="T9"/>
              </a:cxn>
            </a:cxnLst>
            <a:rect l="0" t="0" r="r" b="b"/>
            <a:pathLst>
              <a:path w="11039" h="3661">
                <a:moveTo>
                  <a:pt x="1136" y="0"/>
                </a:moveTo>
                <a:lnTo>
                  <a:pt x="11039" y="0"/>
                </a:lnTo>
                <a:lnTo>
                  <a:pt x="11039" y="3662"/>
                </a:lnTo>
                <a:lnTo>
                  <a:pt x="0" y="3662"/>
                </a:lnTo>
                <a:lnTo>
                  <a:pt x="1136" y="0"/>
                </a:lnTo>
                <a:close/>
              </a:path>
            </a:pathLst>
          </a:custGeom>
          <a:solidFill>
            <a:schemeClr val="tx1"/>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sp>
        <p:nvSpPr>
          <p:cNvPr id="3" name="Freeform 6"/>
          <p:cNvSpPr/>
          <p:nvPr userDrawn="1"/>
        </p:nvSpPr>
        <p:spPr bwMode="auto">
          <a:xfrm>
            <a:off x="0" y="2020455"/>
            <a:ext cx="4548364" cy="2817092"/>
          </a:xfrm>
          <a:custGeom>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cxnLst>
              <a:cxn ang="0">
                <a:pos x="T0" y="T1"/>
              </a:cxn>
              <a:cxn ang="0">
                <a:pos x="T2" y="T3"/>
              </a:cxn>
              <a:cxn ang="0">
                <a:pos x="T4" y="T5"/>
              </a:cxn>
              <a:cxn ang="0">
                <a:pos x="T6" y="T7"/>
              </a:cxn>
              <a:cxn ang="0">
                <a:pos x="T8" y="T9"/>
              </a:cxn>
            </a:cxnLst>
            <a:rect l="0" t="0" r="r" b="b"/>
            <a:pathLst>
              <a:path w="5970" h="3661">
                <a:moveTo>
                  <a:pt x="5970" y="0"/>
                </a:moveTo>
                <a:lnTo>
                  <a:pt x="4846" y="3662"/>
                </a:lnTo>
                <a:lnTo>
                  <a:pt x="0" y="3662"/>
                </a:lnTo>
                <a:lnTo>
                  <a:pt x="3" y="0"/>
                </a:lnTo>
                <a:lnTo>
                  <a:pt x="5970"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cxnSp>
        <p:nvCxnSpPr>
          <p:cNvPr id="12" name="直接连接符 11"/>
          <p:cNvCxnSpPr/>
          <p:nvPr userDrawn="1"/>
        </p:nvCxnSpPr>
        <p:spPr bwMode="auto">
          <a:xfrm flipH="1">
            <a:off x="3739488" y="2020453"/>
            <a:ext cx="854832" cy="2797207"/>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Layouts/slideLayout1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标题幻灯片">
    <p:spTree>
      <p:nvGrpSpPr>
        <p:cNvPr id="1" name=""/>
        <p:cNvGrpSpPr/>
        <p:nvPr/>
      </p:nvGrpSpPr>
      <p:grpSpPr>
        <a:xfrm>
          <a:off x="0" y="0"/>
          <a:ext cx="0" cy="0"/>
        </a:xfrm>
      </p:grpSpPr>
      <p:sp>
        <p:nvSpPr>
          <p:cNvPr id="2" name="Freeform 5"/>
          <p:cNvSpPr/>
          <p:nvPr userDrawn="1"/>
        </p:nvSpPr>
        <p:spPr bwMode="auto">
          <a:xfrm>
            <a:off x="0" y="6624205"/>
            <a:ext cx="10372256" cy="233795"/>
          </a:xfrm>
          <a:custGeom>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cxnLst>
              <a:cxn ang="0">
                <a:pos x="T0" y="T1"/>
              </a:cxn>
              <a:cxn ang="0">
                <a:pos x="T2" y="T3"/>
              </a:cxn>
              <a:cxn ang="0">
                <a:pos x="T4" y="T5"/>
              </a:cxn>
              <a:cxn ang="0">
                <a:pos x="T6" y="T7"/>
              </a:cxn>
              <a:cxn ang="0">
                <a:pos x="T8" y="T9"/>
              </a:cxn>
            </a:cxnLst>
            <a:rect l="0" t="0" r="r" b="b"/>
            <a:pathLst>
              <a:path w="13603" h="275">
                <a:moveTo>
                  <a:pt x="0" y="275"/>
                </a:moveTo>
                <a:lnTo>
                  <a:pt x="13508" y="275"/>
                </a:lnTo>
                <a:lnTo>
                  <a:pt x="13604" y="0"/>
                </a:lnTo>
                <a:lnTo>
                  <a:pt x="0" y="0"/>
                </a:lnTo>
                <a:lnTo>
                  <a:pt x="0" y="275"/>
                </a:ln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3" name="Freeform 6"/>
          <p:cNvSpPr/>
          <p:nvPr userDrawn="1"/>
        </p:nvSpPr>
        <p:spPr bwMode="auto">
          <a:xfrm>
            <a:off x="10337504" y="6482034"/>
            <a:ext cx="1859297" cy="375967"/>
          </a:xfrm>
          <a:custGeom>
            <a:gdLst>
              <a:gd name="T0" fmla="*/ 162 w 2439"/>
              <a:gd name="T1" fmla="*/ 0 h 443"/>
              <a:gd name="T2" fmla="*/ 0 w 2439"/>
              <a:gd name="T3" fmla="*/ 443 h 443"/>
              <a:gd name="T4" fmla="*/ 2439 w 2439"/>
              <a:gd name="T5" fmla="*/ 443 h 443"/>
              <a:gd name="T6" fmla="*/ 2439 w 2439"/>
              <a:gd name="T7" fmla="*/ 0 h 443"/>
              <a:gd name="T8" fmla="*/ 162 w 2439"/>
              <a:gd name="T9" fmla="*/ 0 h 443"/>
            </a:gdLst>
            <a:cxnLst>
              <a:cxn ang="0">
                <a:pos x="T0" y="T1"/>
              </a:cxn>
              <a:cxn ang="0">
                <a:pos x="T2" y="T3"/>
              </a:cxn>
              <a:cxn ang="0">
                <a:pos x="T4" y="T5"/>
              </a:cxn>
              <a:cxn ang="0">
                <a:pos x="T6" y="T7"/>
              </a:cxn>
              <a:cxn ang="0">
                <a:pos x="T8" y="T9"/>
              </a:cxn>
            </a:cxnLst>
            <a:rect l="0" t="0" r="r" b="b"/>
            <a:pathLst>
              <a:path w="2439" h="442">
                <a:moveTo>
                  <a:pt x="162" y="0"/>
                </a:moveTo>
                <a:lnTo>
                  <a:pt x="0" y="443"/>
                </a:lnTo>
                <a:lnTo>
                  <a:pt x="2439" y="443"/>
                </a:lnTo>
                <a:lnTo>
                  <a:pt x="2439" y="0"/>
                </a:lnTo>
                <a:lnTo>
                  <a:pt x="162" y="0"/>
                </a:lnTo>
                <a:close/>
              </a:path>
            </a:pathLst>
          </a:custGeom>
          <a:solidFill>
            <a:schemeClr val="tx2"/>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p>
        </p:txBody>
      </p:sp>
      <p:sp>
        <p:nvSpPr>
          <p:cNvPr id="4" name="Freeform 5"/>
          <p:cNvSpPr/>
          <p:nvPr userDrawn="1"/>
        </p:nvSpPr>
        <p:spPr bwMode="auto">
          <a:xfrm>
            <a:off x="252628" y="229064"/>
            <a:ext cx="1092299" cy="373261"/>
          </a:xfrm>
          <a:custGeom>
            <a:gdLst>
              <a:gd name="T0" fmla="*/ 49 w 1510"/>
              <a:gd name="T1" fmla="*/ 0 h 494"/>
              <a:gd name="T2" fmla="*/ 1314 w 1510"/>
              <a:gd name="T3" fmla="*/ 0 h 494"/>
              <a:gd name="T4" fmla="*/ 1363 w 1510"/>
              <a:gd name="T5" fmla="*/ 49 h 494"/>
              <a:gd name="T6" fmla="*/ 1363 w 1510"/>
              <a:gd name="T7" fmla="*/ 125 h 494"/>
              <a:gd name="T8" fmla="*/ 1433 w 1510"/>
              <a:gd name="T9" fmla="*/ 183 h 494"/>
              <a:gd name="T10" fmla="*/ 1510 w 1510"/>
              <a:gd name="T11" fmla="*/ 247 h 494"/>
              <a:gd name="T12" fmla="*/ 1433 w 1510"/>
              <a:gd name="T13" fmla="*/ 310 h 494"/>
              <a:gd name="T14" fmla="*/ 1363 w 1510"/>
              <a:gd name="T15" fmla="*/ 369 h 494"/>
              <a:gd name="T16" fmla="*/ 1363 w 1510"/>
              <a:gd name="T17" fmla="*/ 444 h 494"/>
              <a:gd name="T18" fmla="*/ 1314 w 1510"/>
              <a:gd name="T19" fmla="*/ 494 h 494"/>
              <a:gd name="T20" fmla="*/ 49 w 1510"/>
              <a:gd name="T21" fmla="*/ 494 h 494"/>
              <a:gd name="T22" fmla="*/ 0 w 1510"/>
              <a:gd name="T23" fmla="*/ 444 h 494"/>
              <a:gd name="T24" fmla="*/ 0 w 1510"/>
              <a:gd name="T25" fmla="*/ 49 h 494"/>
              <a:gd name="T26" fmla="*/ 49 w 1510"/>
              <a:gd name="T27" fmla="*/ 0 h 4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0" h="492">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rgbClr val="C4261D"/>
          </a:solidFill>
          <a:ln>
            <a:noFill/>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endParaRPr lang="zh-CN" altLang="en-US">
              <a:latin typeface="黑体" panose="02010609060101010101" pitchFamily="49" charset="-122"/>
              <a:ea typeface="黑体" panose="02010609060101010101" pitchFamily="49" charset="-122"/>
              <a:cs typeface="+mn-ea"/>
              <a:sym typeface="+mn-lt"/>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410750" y="212133"/>
            <a:ext cx="2539682" cy="761905"/>
          </a:xfrm>
          <a:prstGeom prst="rect">
            <a:avLst/>
          </a:prstGeom>
        </p:spPr>
      </p:pic>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slideLayout" Target="../slideLayouts/slideLayout18.xml" /><Relationship Id="rId3" Type="http://schemas.openxmlformats.org/officeDocument/2006/relationships/slideLayout" Target="../slideLayouts/slideLayout19.xml" /><Relationship Id="rId4" Type="http://schemas.openxmlformats.org/officeDocument/2006/relationships/slideLayout" Target="../slideLayouts/slideLayout20.xml" /><Relationship Id="rId5" Type="http://schemas.openxmlformats.org/officeDocument/2006/relationships/slideLayout" Target="../slideLayouts/slideLayout21.xml" /><Relationship Id="rId6"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slideLayout" Target="../slideLayouts/slideLayout23.xml" /><Relationship Id="rId3" Type="http://schemas.openxmlformats.org/officeDocument/2006/relationships/slideLayout" Target="../slideLayouts/slideLayout24.xml" /><Relationship Id="rId4" Type="http://schemas.openxmlformats.org/officeDocument/2006/relationships/slideLayout" Target="../slideLayouts/slideLayout25.xml" /><Relationship Id="rId5" Type="http://schemas.openxmlformats.org/officeDocument/2006/relationships/slideLayout" Target="../slideLayouts/slideLayout26.xml" /><Relationship Id="rId6"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slideLayout" Target="../slideLayouts/slideLayout28.xml" /><Relationship Id="rId3" Type="http://schemas.openxmlformats.org/officeDocument/2006/relationships/slideLayout" Target="../slideLayouts/slideLayout29.xml" /><Relationship Id="rId4" Type="http://schemas.openxmlformats.org/officeDocument/2006/relationships/slideLayout" Target="../slideLayouts/slideLayout30.xml" /><Relationship Id="rId5" Type="http://schemas.openxmlformats.org/officeDocument/2006/relationships/slideLayout" Target="../slideLayouts/slideLayout31.xml" /><Relationship Id="rId6" Type="http://schemas.openxmlformats.org/officeDocument/2006/relationships/theme" Target="../theme/theme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32.xml" /><Relationship Id="rId2" Type="http://schemas.openxmlformats.org/officeDocument/2006/relationships/slideLayout" Target="../slideLayouts/slideLayout33.xml" /><Relationship Id="rId3" Type="http://schemas.openxmlformats.org/officeDocument/2006/relationships/slideLayout" Target="../slideLayouts/slideLayout34.xml" /><Relationship Id="rId4" Type="http://schemas.openxmlformats.org/officeDocument/2006/relationships/slideLayout" Target="../slideLayouts/slideLayout35.xml" /><Relationship Id="rId5" Type="http://schemas.openxmlformats.org/officeDocument/2006/relationships/slideLayout" Target="../slideLayouts/slideLayout36.xml" /><Relationship Id="rId6" Type="http://schemas.openxmlformats.org/officeDocument/2006/relationships/theme" Target="../theme/theme6.xml" /></Relationships>
</file>

<file path=ppt/slideMasters/_rels/slideMaster7.xml.rels>&#65279;<?xml version="1.0" encoding="utf-8" standalone="yes"?><Relationships xmlns="http://schemas.openxmlformats.org/package/2006/relationships"><Relationship Id="rId1" Type="http://schemas.openxmlformats.org/officeDocument/2006/relationships/slideLayout" Target="../slideLayouts/slideLayout37.xml" /><Relationship Id="rId2" Type="http://schemas.openxmlformats.org/officeDocument/2006/relationships/slideLayout" Target="../slideLayouts/slideLayout38.xml" /><Relationship Id="rId3" Type="http://schemas.openxmlformats.org/officeDocument/2006/relationships/slideLayout" Target="../slideLayouts/slideLayout39.xml" /><Relationship Id="rId4" Type="http://schemas.openxmlformats.org/officeDocument/2006/relationships/slideLayout" Target="../slideLayouts/slideLayout40.xml" /><Relationship Id="rId5" Type="http://schemas.openxmlformats.org/officeDocument/2006/relationships/slideLayout" Target="../slideLayouts/slideLayout41.xml" /><Relationship Id="rId6" Type="http://schemas.openxmlformats.org/officeDocument/2006/relationships/theme" Target="../theme/theme7.xml" /></Relationships>
</file>

<file path=ppt/slideMasters/_rels/slideMaster8.xml.rels>&#65279;<?xml version="1.0" encoding="utf-8" standalone="yes"?><Relationships xmlns="http://schemas.openxmlformats.org/package/2006/relationships"><Relationship Id="rId1" Type="http://schemas.openxmlformats.org/officeDocument/2006/relationships/slideLayout" Target="../slideLayouts/slideLayout42.xml" /><Relationship Id="rId2" Type="http://schemas.openxmlformats.org/officeDocument/2006/relationships/slideLayout" Target="../slideLayouts/slideLayout43.xml" /><Relationship Id="rId3" Type="http://schemas.openxmlformats.org/officeDocument/2006/relationships/slideLayout" Target="../slideLayouts/slideLayout44.xml" /><Relationship Id="rId4" Type="http://schemas.openxmlformats.org/officeDocument/2006/relationships/slideLayout" Target="../slideLayouts/slideLayout45.xml" /><Relationship Id="rId5" Type="http://schemas.openxmlformats.org/officeDocument/2006/relationships/slideLayout" Target="../slideLayouts/slideLayout46.xml" /><Relationship Id="rId6" Type="http://schemas.openxmlformats.org/officeDocument/2006/relationships/theme" Target="../theme/theme8.xml" /></Relationships>
</file>

<file path=ppt/slideMasters/_rels/slideMaster9.xml.rels>&#65279;<?xml version="1.0" encoding="utf-8" standalone="yes"?><Relationships xmlns="http://schemas.openxmlformats.org/package/2006/relationships"><Relationship Id="rId1" Type="http://schemas.openxmlformats.org/officeDocument/2006/relationships/slideLayout" Target="../slideLayouts/slideLayout47.xml" /><Relationship Id="rId2" Type="http://schemas.openxmlformats.org/officeDocument/2006/relationships/slideLayout" Target="../slideLayouts/slideLayout48.xml" /><Relationship Id="rId3" Type="http://schemas.openxmlformats.org/officeDocument/2006/relationships/slideLayout" Target="../slideLayouts/slideLayout49.xml" /><Relationship Id="rId4" Type="http://schemas.openxmlformats.org/officeDocument/2006/relationships/slideLayout" Target="../slideLayouts/slideLayout50.xml" /><Relationship Id="rId5" Type="http://schemas.openxmlformats.org/officeDocument/2006/relationships/slideLayout" Target="../slideLayouts/slideLayout51.xml" /><Relationship Id="rId6" Type="http://schemas.openxmlformats.org/officeDocument/2006/relationships/theme" Target="../theme/theme9.xml" /></Relationships>
</file>

<file path=ppt/slideMasters/_rels/slideMaster10.xml.rels>&#65279;<?xml version="1.0" encoding="utf-8" standalone="yes"?><Relationships xmlns="http://schemas.openxmlformats.org/package/2006/relationships"><Relationship Id="rId1" Type="http://schemas.openxmlformats.org/officeDocument/2006/relationships/slideLayout" Target="../slideLayouts/slideLayout52.xml" /><Relationship Id="rId2" Type="http://schemas.openxmlformats.org/officeDocument/2006/relationships/slideLayout" Target="../slideLayouts/slideLayout53.xml" /><Relationship Id="rId3" Type="http://schemas.openxmlformats.org/officeDocument/2006/relationships/slideLayout" Target="../slideLayouts/slideLayout54.xml" /><Relationship Id="rId4" Type="http://schemas.openxmlformats.org/officeDocument/2006/relationships/slideLayout" Target="../slideLayouts/slideLayout55.xml" /><Relationship Id="rId5" Type="http://schemas.openxmlformats.org/officeDocument/2006/relationships/slideLayout" Target="../slideLayouts/slideLayout56.xml" /><Relationship Id="rId6" Type="http://schemas.openxmlformats.org/officeDocument/2006/relationships/theme" Target="../theme/theme10.xml" /></Relationships>
</file>

<file path=ppt/slideMasters/_rels/slideMaster11.xml.rels>&#65279;<?xml version="1.0" encoding="utf-8" standalone="yes"?><Relationships xmlns="http://schemas.openxmlformats.org/package/2006/relationships"><Relationship Id="rId1" Type="http://schemas.openxmlformats.org/officeDocument/2006/relationships/slideLayout" Target="../slideLayouts/slideLayout57.xml" /><Relationship Id="rId2" Type="http://schemas.openxmlformats.org/officeDocument/2006/relationships/slideLayout" Target="../slideLayouts/slideLayout58.xml" /><Relationship Id="rId3" Type="http://schemas.openxmlformats.org/officeDocument/2006/relationships/slideLayout" Target="../slideLayouts/slideLayout59.xml" /><Relationship Id="rId4" Type="http://schemas.openxmlformats.org/officeDocument/2006/relationships/slideLayout" Target="../slideLayouts/slideLayout60.xml" /><Relationship Id="rId5" Type="http://schemas.openxmlformats.org/officeDocument/2006/relationships/slideLayout" Target="../slideLayouts/slideLayout61.xml" /><Relationship Id="rId6" Type="http://schemas.openxmlformats.org/officeDocument/2006/relationships/theme" Target="../theme/theme11.xml" /></Relationships>
</file>

<file path=ppt/slideMasters/_rels/slideMaster12.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slideLayout" Target="../slideLayouts/slideLayout63.xml" /><Relationship Id="rId3" Type="http://schemas.openxmlformats.org/officeDocument/2006/relationships/slideLayout" Target="../slideLayouts/slideLayout64.xml" /><Relationship Id="rId4" Type="http://schemas.openxmlformats.org/officeDocument/2006/relationships/slideLayout" Target="../slideLayouts/slideLayout65.xml" /><Relationship Id="rId5" Type="http://schemas.openxmlformats.org/officeDocument/2006/relationships/slideLayout" Target="../slideLayouts/slideLayout66.xml" /><Relationship Id="rId6" Type="http://schemas.openxmlformats.org/officeDocument/2006/relationships/theme" Target="../theme/theme12.xml" /></Relationships>
</file>

<file path=ppt/slideMasters/_rels/slideMaster13.xml.rels>&#65279;<?xml version="1.0" encoding="utf-8" standalone="yes"?><Relationships xmlns="http://schemas.openxmlformats.org/package/2006/relationships"><Relationship Id="rId1" Type="http://schemas.openxmlformats.org/officeDocument/2006/relationships/slideLayout" Target="../slideLayouts/slideLayout67.xml" /><Relationship Id="rId2" Type="http://schemas.openxmlformats.org/officeDocument/2006/relationships/slideLayout" Target="../slideLayouts/slideLayout68.xml" /><Relationship Id="rId3" Type="http://schemas.openxmlformats.org/officeDocument/2006/relationships/slideLayout" Target="../slideLayouts/slideLayout69.xml" /><Relationship Id="rId4" Type="http://schemas.openxmlformats.org/officeDocument/2006/relationships/slideLayout" Target="../slideLayouts/slideLayout70.xml" /><Relationship Id="rId5" Type="http://schemas.openxmlformats.org/officeDocument/2006/relationships/slideLayout" Target="../slideLayouts/slideLayout71.xml" /><Relationship Id="rId6" Type="http://schemas.openxmlformats.org/officeDocument/2006/relationships/theme" Target="../theme/theme13.xml" /></Relationships>
</file>

<file path=ppt/slideMasters/_rels/slideMaster14.xml.rels>&#65279;<?xml version="1.0" encoding="utf-8" standalone="yes"?><Relationships xmlns="http://schemas.openxmlformats.org/package/2006/relationships"><Relationship Id="rId1" Type="http://schemas.openxmlformats.org/officeDocument/2006/relationships/slideLayout" Target="../slideLayouts/slideLayout72.xml" /><Relationship Id="rId2" Type="http://schemas.openxmlformats.org/officeDocument/2006/relationships/slideLayout" Target="../slideLayouts/slideLayout73.xml" /><Relationship Id="rId3" Type="http://schemas.openxmlformats.org/officeDocument/2006/relationships/slideLayout" Target="../slideLayouts/slideLayout74.xml" /><Relationship Id="rId4" Type="http://schemas.openxmlformats.org/officeDocument/2006/relationships/slideLayout" Target="../slideLayouts/slideLayout75.xml" /><Relationship Id="rId5" Type="http://schemas.openxmlformats.org/officeDocument/2006/relationships/slideLayout" Target="../slideLayouts/slideLayout76.xml" /><Relationship Id="rId6" Type="http://schemas.openxmlformats.org/officeDocument/2006/relationships/theme" Target="../theme/theme14.xml" /></Relationships>
</file>

<file path=ppt/slideMasters/_rels/slideMaster15.xml.rels>&#65279;<?xml version="1.0" encoding="utf-8" standalone="yes"?><Relationships xmlns="http://schemas.openxmlformats.org/package/2006/relationships"><Relationship Id="rId1" Type="http://schemas.openxmlformats.org/officeDocument/2006/relationships/slideLayout" Target="../slideLayouts/slideLayout77.xml" /><Relationship Id="rId2" Type="http://schemas.openxmlformats.org/officeDocument/2006/relationships/slideLayout" Target="../slideLayouts/slideLayout78.xml" /><Relationship Id="rId3" Type="http://schemas.openxmlformats.org/officeDocument/2006/relationships/slideLayout" Target="../slideLayouts/slideLayout79.xml" /><Relationship Id="rId4" Type="http://schemas.openxmlformats.org/officeDocument/2006/relationships/slideLayout" Target="../slideLayouts/slideLayout80.xml" /><Relationship Id="rId5" Type="http://schemas.openxmlformats.org/officeDocument/2006/relationships/slideLayout" Target="../slideLayouts/slideLayout81.xml" /><Relationship Id="rId6" Type="http://schemas.openxmlformats.org/officeDocument/2006/relationships/theme" Target="../theme/theme15.xml" /></Relationships>
</file>

<file path=ppt/slideMasters/_rels/slideMaster16.xml.rels>&#65279;<?xml version="1.0" encoding="utf-8" standalone="yes"?><Relationships xmlns="http://schemas.openxmlformats.org/package/2006/relationships"><Relationship Id="rId1" Type="http://schemas.openxmlformats.org/officeDocument/2006/relationships/slideLayout" Target="../slideLayouts/slideLayout82.xml" /><Relationship Id="rId2" Type="http://schemas.openxmlformats.org/officeDocument/2006/relationships/slideLayout" Target="../slideLayouts/slideLayout83.xml" /><Relationship Id="rId3" Type="http://schemas.openxmlformats.org/officeDocument/2006/relationships/slideLayout" Target="../slideLayouts/slideLayout84.xml" /><Relationship Id="rId4" Type="http://schemas.openxmlformats.org/officeDocument/2006/relationships/slideLayout" Target="../slideLayouts/slideLayout85.xml" /><Relationship Id="rId5" Type="http://schemas.openxmlformats.org/officeDocument/2006/relationships/slideLayout" Target="../slideLayouts/slideLayout86.xml" /><Relationship Id="rId6" Type="http://schemas.openxmlformats.org/officeDocument/2006/relationships/theme" Target="../theme/theme16.xml" /></Relationships>
</file>

<file path=ppt/slideMasters/_rels/slideMaster17.xml.rels>&#65279;<?xml version="1.0" encoding="utf-8" standalone="yes"?><Relationships xmlns="http://schemas.openxmlformats.org/package/2006/relationships"><Relationship Id="rId1" Type="http://schemas.openxmlformats.org/officeDocument/2006/relationships/slideLayout" Target="../slideLayouts/slideLayout87.xml" /><Relationship Id="rId2" Type="http://schemas.openxmlformats.org/officeDocument/2006/relationships/slideLayout" Target="../slideLayouts/slideLayout88.xml" /><Relationship Id="rId3" Type="http://schemas.openxmlformats.org/officeDocument/2006/relationships/slideLayout" Target="../slideLayouts/slideLayout89.xml" /><Relationship Id="rId4" Type="http://schemas.openxmlformats.org/officeDocument/2006/relationships/slideLayout" Target="../slideLayouts/slideLayout90.xml" /><Relationship Id="rId5" Type="http://schemas.openxmlformats.org/officeDocument/2006/relationships/slideLayout" Target="../slideLayouts/slideLayout91.xml" /><Relationship Id="rId6" Type="http://schemas.openxmlformats.org/officeDocument/2006/relationships/theme" Target="../theme/theme17.xml" /></Relationships>
</file>

<file path=ppt/slideMasters/_rels/slideMaster18.xml.rels>&#65279;<?xml version="1.0" encoding="utf-8" standalone="yes"?><Relationships xmlns="http://schemas.openxmlformats.org/package/2006/relationships"><Relationship Id="rId1" Type="http://schemas.openxmlformats.org/officeDocument/2006/relationships/slideLayout" Target="../slideLayouts/slideLayout92.xml" /><Relationship Id="rId2" Type="http://schemas.openxmlformats.org/officeDocument/2006/relationships/slideLayout" Target="../slideLayouts/slideLayout93.xml" /><Relationship Id="rId3" Type="http://schemas.openxmlformats.org/officeDocument/2006/relationships/slideLayout" Target="../slideLayouts/slideLayout94.xml" /><Relationship Id="rId4" Type="http://schemas.openxmlformats.org/officeDocument/2006/relationships/slideLayout" Target="../slideLayouts/slideLayout95.xml" /><Relationship Id="rId5" Type="http://schemas.openxmlformats.org/officeDocument/2006/relationships/slideLayout" Target="../slideLayouts/slideLayout96.xml" /><Relationship Id="rId6" Type="http://schemas.openxmlformats.org/officeDocument/2006/relationships/theme" Target="../theme/theme18.xml" /></Relationships>
</file>

<file path=ppt/slideMasters/_rels/slideMaster19.xml.rels>&#65279;<?xml version="1.0" encoding="utf-8" standalone="yes"?><Relationships xmlns="http://schemas.openxmlformats.org/package/2006/relationships"><Relationship Id="rId1" Type="http://schemas.openxmlformats.org/officeDocument/2006/relationships/slideLayout" Target="../slideLayouts/slideLayout97.xml" /><Relationship Id="rId2" Type="http://schemas.openxmlformats.org/officeDocument/2006/relationships/slideLayout" Target="../slideLayouts/slideLayout98.xml" /><Relationship Id="rId3" Type="http://schemas.openxmlformats.org/officeDocument/2006/relationships/slideLayout" Target="../slideLayouts/slideLayout99.xml" /><Relationship Id="rId4" Type="http://schemas.openxmlformats.org/officeDocument/2006/relationships/slideLayout" Target="../slideLayouts/slideLayout100.xml" /><Relationship Id="rId5" Type="http://schemas.openxmlformats.org/officeDocument/2006/relationships/slideLayout" Target="../slideLayouts/slideLayout101.xml" /><Relationship Id="rId6" Type="http://schemas.openxmlformats.org/officeDocument/2006/relationships/theme" Target="../theme/theme19.xml" /></Relationships>
</file>

<file path=ppt/slideMasters/_rels/slideMaster20.xml.rels>&#65279;<?xml version="1.0" encoding="utf-8" standalone="yes"?><Relationships xmlns="http://schemas.openxmlformats.org/package/2006/relationships"><Relationship Id="rId1" Type="http://schemas.openxmlformats.org/officeDocument/2006/relationships/slideLayout" Target="../slideLayouts/slideLayout102.xml" /><Relationship Id="rId2" Type="http://schemas.openxmlformats.org/officeDocument/2006/relationships/slideLayout" Target="../slideLayouts/slideLayout103.xml" /><Relationship Id="rId3" Type="http://schemas.openxmlformats.org/officeDocument/2006/relationships/slideLayout" Target="../slideLayouts/slideLayout104.xml" /><Relationship Id="rId4" Type="http://schemas.openxmlformats.org/officeDocument/2006/relationships/slideLayout" Target="../slideLayouts/slideLayout105.xml" /><Relationship Id="rId5" Type="http://schemas.openxmlformats.org/officeDocument/2006/relationships/slideLayout" Target="../slideLayouts/slideLayout106.xml" /><Relationship Id="rId6" Type="http://schemas.openxmlformats.org/officeDocument/2006/relationships/theme" Target="../theme/theme20.xml" /></Relationships>
</file>

<file path=ppt/slideMasters/_rels/slideMaster21.xml.rels>&#65279;<?xml version="1.0" encoding="utf-8" standalone="yes"?><Relationships xmlns="http://schemas.openxmlformats.org/package/2006/relationships"><Relationship Id="rId1" Type="http://schemas.openxmlformats.org/officeDocument/2006/relationships/slideLayout" Target="../slideLayouts/slideLayout107.xml" /><Relationship Id="rId2" Type="http://schemas.openxmlformats.org/officeDocument/2006/relationships/slideLayout" Target="../slideLayouts/slideLayout108.xml" /><Relationship Id="rId3" Type="http://schemas.openxmlformats.org/officeDocument/2006/relationships/slideLayout" Target="../slideLayouts/slideLayout109.xml" /><Relationship Id="rId4" Type="http://schemas.openxmlformats.org/officeDocument/2006/relationships/slideLayout" Target="../slideLayouts/slideLayout110.xml" /><Relationship Id="rId5" Type="http://schemas.openxmlformats.org/officeDocument/2006/relationships/slideLayout" Target="../slideLayouts/slideLayout111.xml" /><Relationship Id="rId6" Type="http://schemas.openxmlformats.org/officeDocument/2006/relationships/theme" Target="../theme/theme21.xml" /></Relationships>
</file>

<file path=ppt/slideMasters/_rels/slideMaster22.xml.rels>&#65279;<?xml version="1.0" encoding="utf-8" standalone="yes"?><Relationships xmlns="http://schemas.openxmlformats.org/package/2006/relationships"><Relationship Id="rId1" Type="http://schemas.openxmlformats.org/officeDocument/2006/relationships/slideLayout" Target="../slideLayouts/slideLayout112.xml" /><Relationship Id="rId2" Type="http://schemas.openxmlformats.org/officeDocument/2006/relationships/slideLayout" Target="../slideLayouts/slideLayout113.xml" /><Relationship Id="rId3" Type="http://schemas.openxmlformats.org/officeDocument/2006/relationships/slideLayout" Target="../slideLayouts/slideLayout114.xml" /><Relationship Id="rId4" Type="http://schemas.openxmlformats.org/officeDocument/2006/relationships/slideLayout" Target="../slideLayouts/slideLayout115.xml" /><Relationship Id="rId5" Type="http://schemas.openxmlformats.org/officeDocument/2006/relationships/slideLayout" Target="../slideLayouts/slideLayout116.xml" /><Relationship Id="rId6" Type="http://schemas.openxmlformats.org/officeDocument/2006/relationships/theme" Target="../theme/theme22.xml" /></Relationships>
</file>

<file path=ppt/slideMasters/_rels/slideMaster23.xml.rels>&#65279;<?xml version="1.0" encoding="utf-8" standalone="yes"?><Relationships xmlns="http://schemas.openxmlformats.org/package/2006/relationships"><Relationship Id="rId1" Type="http://schemas.openxmlformats.org/officeDocument/2006/relationships/slideLayout" Target="../slideLayouts/slideLayout117.xml" /><Relationship Id="rId2" Type="http://schemas.openxmlformats.org/officeDocument/2006/relationships/slideLayout" Target="../slideLayouts/slideLayout118.xml" /><Relationship Id="rId3" Type="http://schemas.openxmlformats.org/officeDocument/2006/relationships/slideLayout" Target="../slideLayouts/slideLayout119.xml" /><Relationship Id="rId4" Type="http://schemas.openxmlformats.org/officeDocument/2006/relationships/slideLayout" Target="../slideLayouts/slideLayout120.xml" /><Relationship Id="rId5" Type="http://schemas.openxmlformats.org/officeDocument/2006/relationships/slideLayout" Target="../slideLayouts/slideLayout121.xml" /><Relationship Id="rId6" Type="http://schemas.openxmlformats.org/officeDocument/2006/relationships/theme" Target="../theme/theme23.xml" /></Relationships>
</file>

<file path=ppt/slideMasters/_rels/slideMaster24.xml.rels>&#65279;<?xml version="1.0" encoding="utf-8" standalone="yes"?><Relationships xmlns="http://schemas.openxmlformats.org/package/2006/relationships"><Relationship Id="rId1" Type="http://schemas.openxmlformats.org/officeDocument/2006/relationships/slideLayout" Target="../slideLayouts/slideLayout122.xml" /><Relationship Id="rId2" Type="http://schemas.openxmlformats.org/officeDocument/2006/relationships/slideLayout" Target="../slideLayouts/slideLayout123.xml" /><Relationship Id="rId3" Type="http://schemas.openxmlformats.org/officeDocument/2006/relationships/slideLayout" Target="../slideLayouts/slideLayout124.xml" /><Relationship Id="rId4" Type="http://schemas.openxmlformats.org/officeDocument/2006/relationships/slideLayout" Target="../slideLayouts/slideLayout125.xml" /><Relationship Id="rId5" Type="http://schemas.openxmlformats.org/officeDocument/2006/relationships/slideLayout" Target="../slideLayouts/slideLayout126.xml" /><Relationship Id="rId6" Type="http://schemas.openxmlformats.org/officeDocument/2006/relationships/theme" Target="../theme/theme24.xml" /></Relationships>
</file>

<file path=ppt/slideMasters/_rels/slideMaster25.xml.rels>&#65279;<?xml version="1.0" encoding="utf-8" standalone="yes"?><Relationships xmlns="http://schemas.openxmlformats.org/package/2006/relationships"><Relationship Id="rId1" Type="http://schemas.openxmlformats.org/officeDocument/2006/relationships/slideLayout" Target="../slideLayouts/slideLayout127.xml" /><Relationship Id="rId2" Type="http://schemas.openxmlformats.org/officeDocument/2006/relationships/slideLayout" Target="../slideLayouts/slideLayout128.xml" /><Relationship Id="rId3" Type="http://schemas.openxmlformats.org/officeDocument/2006/relationships/slideLayout" Target="../slideLayouts/slideLayout129.xml" /><Relationship Id="rId4" Type="http://schemas.openxmlformats.org/officeDocument/2006/relationships/slideLayout" Target="../slideLayouts/slideLayout130.xml" /><Relationship Id="rId5" Type="http://schemas.openxmlformats.org/officeDocument/2006/relationships/slideLayout" Target="../slideLayouts/slideLayout131.xml" /><Relationship Id="rId6" Type="http://schemas.openxmlformats.org/officeDocument/2006/relationships/theme" Target="../theme/theme25.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accent1"/>
        </a:solid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609601" y="908052"/>
            <a:ext cx="10977564" cy="63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t>单击此处编辑母版标题样式</a:t>
            </a:r>
            <a:endParaRPr lang="zh-CN"/>
          </a:p>
        </p:txBody>
      </p:sp>
      <p:sp>
        <p:nvSpPr>
          <p:cNvPr id="1027" name="Rectangle 3"/>
          <p:cNvSpPr>
            <a:spLocks noGrp="1" noChangeArrowheads="1"/>
          </p:cNvSpPr>
          <p:nvPr>
            <p:ph type="body" idx="1"/>
          </p:nvPr>
        </p:nvSpPr>
        <p:spPr bwMode="auto">
          <a:xfrm>
            <a:off x="609601" y="1600201"/>
            <a:ext cx="109775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t>单击此处编辑母版文本样式</a:t>
            </a:r>
            <a:endParaRPr lang="zh-CN"/>
          </a:p>
          <a:p>
            <a:pPr lvl="1"/>
            <a:r>
              <a:rPr lang="zh-CN"/>
              <a:t>第二级</a:t>
            </a:r>
            <a:endParaRPr lang="zh-CN"/>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transition/>
  <p:timing/>
  <p:txStyles>
    <p:titleStyle>
      <a:lvl1pPr algn="just" rtl="0" fontAlgn="base">
        <a:lnSpc>
          <a:spcPct val="130000"/>
        </a:lnSpc>
        <a:spcBef>
          <a:spcPct val="0"/>
        </a:spcBef>
        <a:spcAft>
          <a:spcPct val="0"/>
        </a:spcAft>
        <a:defRPr sz="2400">
          <a:solidFill>
            <a:schemeClr val="bg2">
              <a:lumMod val="50000"/>
            </a:schemeClr>
          </a:solidFill>
          <a:latin typeface="黑体" panose="02010609060101010101" pitchFamily="49" charset="-122"/>
          <a:ea typeface="黑体" panose="02010609060101010101" pitchFamily="49" charset="-122"/>
          <a:cs typeface="+mj-cs"/>
        </a:defRPr>
      </a:lvl1pPr>
      <a:lvl2pPr algn="l" rtl="0" fontAlgn="base">
        <a:spcBef>
          <a:spcPct val="0"/>
        </a:spcBef>
        <a:spcAft>
          <a:spcPct val="0"/>
        </a:spcAft>
        <a:defRPr sz="2400">
          <a:solidFill>
            <a:schemeClr val="tx2"/>
          </a:solidFill>
          <a:latin typeface="Arial"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itchFamily="34" charset="0"/>
          <a:ea typeface="微软雅黑" panose="020b0503020204020204" pitchFamily="34" charset="-122"/>
        </a:defRPr>
      </a:lvl9pPr>
    </p:titleStyle>
    <p:bodyStyle>
      <a:lvl1pPr marL="342900" indent="-342900" algn="just" rtl="0" fontAlgn="base">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cs typeface="+mn-cs"/>
        </a:defRPr>
      </a:lvl1pPr>
      <a:lvl2pPr marL="742950" indent="-285750" algn="just" rtl="0" eaLnBrk="0" fontAlgn="base" hangingPunct="0">
        <a:lnSpc>
          <a:spcPct val="130000"/>
        </a:lnSpc>
        <a:spcBef>
          <a:spcPct val="20000"/>
        </a:spcBef>
        <a:spcAft>
          <a:spcPct val="0"/>
        </a:spcAft>
        <a:buChar char="–"/>
        <a:defRPr sz="2000">
          <a:solidFill>
            <a:schemeClr val="bg2">
              <a:lumMod val="50000"/>
            </a:schemeClr>
          </a:solidFill>
          <a:latin typeface="黑体" panose="02010609060101010101" pitchFamily="49" charset="-122"/>
          <a:ea typeface="黑体" panose="0201060906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4.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0.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6.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41.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46.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51.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56.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66.xml" /><Relationship Id="rId2" Type="http://schemas.openxmlformats.org/officeDocument/2006/relationships/notesSlide" Target="../notesSlides/notesSlide11.xml" /><Relationship Id="rId3" Type="http://schemas.openxmlformats.org/officeDocument/2006/relationships/image" Target="../media/image5.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1.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5.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81.xml" /><Relationship Id="rId2" Type="http://schemas.openxmlformats.org/officeDocument/2006/relationships/notesSlide" Target="../notesSlides/notesSlide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91.xml" /><Relationship Id="rId2" Type="http://schemas.openxmlformats.org/officeDocument/2006/relationships/notesSlide" Target="../notesSlides/notesSlide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96.xml" /><Relationship Id="rId2" Type="http://schemas.openxmlformats.org/officeDocument/2006/relationships/notesSlide" Target="../notesSlides/notesSlide17.xml" /><Relationship Id="rId3" Type="http://schemas.openxmlformats.org/officeDocument/2006/relationships/tags" Target="../tags/tag1.xml" /><Relationship Id="rId4" Type="http://schemas.openxmlformats.org/officeDocument/2006/relationships/tags" Target="../tags/tag2.xml" /><Relationship Id="rId5" Type="http://schemas.openxmlformats.org/officeDocument/2006/relationships/tags" Target="../tags/tag3.xml" /><Relationship Id="rId6" Type="http://schemas.openxmlformats.org/officeDocument/2006/relationships/tags" Target="../tags/tag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01.xml" /><Relationship Id="rId2" Type="http://schemas.openxmlformats.org/officeDocument/2006/relationships/notesSlide" Target="../notesSlides/notesSlide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06.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11.xml" /><Relationship Id="rId2" Type="http://schemas.openxmlformats.org/officeDocument/2006/relationships/notesSlide" Target="../notesSlides/notesSlide20.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15.xml" /><Relationship Id="rId2" Type="http://schemas.openxmlformats.org/officeDocument/2006/relationships/notesSlide" Target="../notesSlides/notesSlide2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1.xml" /><Relationship Id="rId2" Type="http://schemas.openxmlformats.org/officeDocument/2006/relationships/notesSlide" Target="../notesSlides/notesSlide2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6.xml" /><Relationship Id="rId2" Type="http://schemas.openxmlformats.org/officeDocument/2006/relationships/notesSlide" Target="../notesSlides/notesSlide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1.xml" /><Relationship Id="rId2" Type="http://schemas.openxmlformats.org/officeDocument/2006/relationships/notesSlide" Target="../notesSlides/notesSlide2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8071020015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0">
          <a:blip r:embed="rId3">
            <a:lum/>
          </a:blip>
          <a:stretch>
            <a:fillRect/>
          </a:stretch>
        </a:blipFill>
        <a:effectLst/>
      </p:bgPr>
    </p:bg>
    <p:spTree>
      <p:nvGrpSpPr>
        <p:cNvPr id="1" name=""/>
        <p:cNvGrpSpPr/>
        <p:nvPr/>
      </p:nvGrpSpPr>
      <p:grpSpPr>
        <a:xfrm>
          <a:off x="0" y="0"/>
          <a:ext cx="0" cy="0"/>
        </a:xfrm>
      </p:grpSpPr>
      <p:sp>
        <p:nvSpPr>
          <p:cNvPr id="12" name="Rectangle 3"/>
          <p:cNvSpPr txBox="1">
            <a:spLocks noChangeArrowheads="1"/>
          </p:cNvSpPr>
          <p:nvPr/>
        </p:nvSpPr>
        <p:spPr bwMode="auto">
          <a:xfrm>
            <a:off x="2389969" y="2006570"/>
            <a:ext cx="7553184" cy="112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ctr" anchorCtr="0" compatLnSpc="1">
            <a:spAutoFit/>
          </a:bodyPr>
          <a:lstStyle>
            <a:defPPr>
              <a:defRPr lang="zh-CN"/>
            </a:defPPr>
            <a:lvl1pPr algn="l" rtl="0" fontAlgn="base">
              <a:spcBef>
                <a:spcPct val="0"/>
              </a:spcBef>
              <a:spcAft>
                <a:spcPct val="0"/>
              </a:spcAft>
              <a:buFont typeface="Arial" pitchFamily="34" charset="0"/>
              <a:defRPr sz="2400" kern="1200">
                <a:solidFill>
                  <a:schemeClr val="accent2"/>
                </a:solidFill>
                <a:latin typeface="+mj-lt"/>
                <a:ea typeface="+mj-ea"/>
                <a:cs typeface="+mj-cs"/>
              </a:defRPr>
            </a:lvl1pPr>
            <a:lvl2pPr marL="457200" algn="l" rtl="0" fontAlgn="base">
              <a:spcBef>
                <a:spcPct val="0"/>
              </a:spcBef>
              <a:spcAft>
                <a:spcPct val="0"/>
              </a:spcAft>
              <a:buFont typeface="Arial" pitchFamily="34" charset="0"/>
              <a:defRPr sz="2400" kern="1200">
                <a:solidFill>
                  <a:schemeClr val="tx2"/>
                </a:solidFill>
                <a:latin typeface="Arial" pitchFamily="34" charset="0"/>
                <a:ea typeface="微软雅黑" panose="020b0503020204020204" pitchFamily="34" charset="-122"/>
                <a:cs typeface="+mn-cs"/>
              </a:defRPr>
            </a:lvl2pPr>
            <a:lvl3pPr marL="914400" algn="l" rtl="0" fontAlgn="base">
              <a:spcBef>
                <a:spcPct val="0"/>
              </a:spcBef>
              <a:spcAft>
                <a:spcPct val="0"/>
              </a:spcAft>
              <a:buFont typeface="Arial" pitchFamily="34" charset="0"/>
              <a:defRPr sz="2400" kern="1200">
                <a:solidFill>
                  <a:schemeClr val="tx2"/>
                </a:solidFill>
                <a:latin typeface="Arial" pitchFamily="34" charset="0"/>
                <a:ea typeface="微软雅黑" panose="020b0503020204020204" pitchFamily="34" charset="-122"/>
                <a:cs typeface="+mn-cs"/>
              </a:defRPr>
            </a:lvl3pPr>
            <a:lvl4pPr marL="1371600" algn="l" rtl="0" fontAlgn="base">
              <a:spcBef>
                <a:spcPct val="0"/>
              </a:spcBef>
              <a:spcAft>
                <a:spcPct val="0"/>
              </a:spcAft>
              <a:buFont typeface="Arial" pitchFamily="34" charset="0"/>
              <a:defRPr sz="2400" kern="1200">
                <a:solidFill>
                  <a:schemeClr val="tx2"/>
                </a:solidFill>
                <a:latin typeface="Arial" pitchFamily="34" charset="0"/>
                <a:ea typeface="微软雅黑" panose="020b0503020204020204" pitchFamily="34" charset="-122"/>
                <a:cs typeface="+mn-cs"/>
              </a:defRPr>
            </a:lvl4pPr>
            <a:lvl5pPr marL="1828800" algn="l" rtl="0" fontAlgn="base">
              <a:spcBef>
                <a:spcPct val="0"/>
              </a:spcBef>
              <a:spcAft>
                <a:spcPct val="0"/>
              </a:spcAft>
              <a:buFont typeface="Arial" pitchFamily="34" charset="0"/>
              <a:defRPr sz="2400" kern="1200">
                <a:solidFill>
                  <a:schemeClr val="tx2"/>
                </a:solidFill>
                <a:latin typeface="Arial" pitchFamily="34" charset="0"/>
                <a:ea typeface="微软雅黑" panose="020b0503020204020204" pitchFamily="34" charset="-122"/>
                <a:cs typeface="+mn-cs"/>
              </a:defRPr>
            </a:lvl5pPr>
            <a:lvl6pPr marL="457200" algn="l" defTabSz="914400" rtl="0" eaLnBrk="1" fontAlgn="base" latinLnBrk="0" hangingPunct="1">
              <a:spcBef>
                <a:spcPct val="0"/>
              </a:spcBef>
              <a:spcAft>
                <a:spcPct val="0"/>
              </a:spcAft>
              <a:defRPr sz="2400" kern="1200">
                <a:solidFill>
                  <a:schemeClr val="tx2"/>
                </a:solidFill>
                <a:latin typeface="Arial" pitchFamily="34" charset="0"/>
                <a:ea typeface="微软雅黑" panose="020b0503020204020204" pitchFamily="34" charset="-122"/>
                <a:cs typeface="+mn-cs"/>
              </a:defRPr>
            </a:lvl6pPr>
            <a:lvl7pPr marL="914400" algn="l" defTabSz="914400" rtl="0" eaLnBrk="1" fontAlgn="base" latinLnBrk="0" hangingPunct="1">
              <a:spcBef>
                <a:spcPct val="0"/>
              </a:spcBef>
              <a:spcAft>
                <a:spcPct val="0"/>
              </a:spcAft>
              <a:defRPr sz="2400" kern="1200">
                <a:solidFill>
                  <a:schemeClr val="tx2"/>
                </a:solidFill>
                <a:latin typeface="Arial" pitchFamily="34" charset="0"/>
                <a:ea typeface="微软雅黑" panose="020b0503020204020204" pitchFamily="34" charset="-122"/>
                <a:cs typeface="+mn-cs"/>
              </a:defRPr>
            </a:lvl7pPr>
            <a:lvl8pPr marL="1371600" algn="l" defTabSz="914400" rtl="0" eaLnBrk="1" fontAlgn="base" latinLnBrk="0" hangingPunct="1">
              <a:spcBef>
                <a:spcPct val="0"/>
              </a:spcBef>
              <a:spcAft>
                <a:spcPct val="0"/>
              </a:spcAft>
              <a:defRPr sz="2400" kern="1200">
                <a:solidFill>
                  <a:schemeClr val="tx2"/>
                </a:solidFill>
                <a:latin typeface="Arial" pitchFamily="34" charset="0"/>
                <a:ea typeface="微软雅黑" panose="020b0503020204020204" pitchFamily="34" charset="-122"/>
                <a:cs typeface="+mn-cs"/>
              </a:defRPr>
            </a:lvl8pPr>
            <a:lvl9pPr marL="1828800" algn="l" defTabSz="914400" rtl="0" eaLnBrk="1" fontAlgn="base" latinLnBrk="0" hangingPunct="1">
              <a:spcBef>
                <a:spcPct val="0"/>
              </a:spcBef>
              <a:spcAft>
                <a:spcPct val="0"/>
              </a:spcAft>
              <a:defRPr sz="2400" kern="1200">
                <a:solidFill>
                  <a:schemeClr val="tx2"/>
                </a:solidFill>
                <a:latin typeface="Arial" pitchFamily="34" charset="0"/>
                <a:ea typeface="微软雅黑" panose="020b0503020204020204" pitchFamily="34" charset="-122"/>
                <a:cs typeface="+mn-cs"/>
              </a:defRPr>
            </a:lvl9pPr>
          </a:lstStyle>
          <a:p>
            <a:pPr algn="ctr">
              <a:lnSpc>
                <a:spcPct val="130000"/>
              </a:lnSpc>
            </a:pPr>
            <a:r>
              <a:rPr lang="zh-CN" altLang="en-US" sz="6000" spc="600">
                <a:solidFill>
                  <a:schemeClr val="bg1">
                    <a:lumMod val="60000"/>
                    <a:lumOff val="40000"/>
                  </a:schemeClr>
                </a:solidFill>
                <a:latin typeface="黑体" panose="02010609060101010101" pitchFamily="49" charset="-122"/>
                <a:ea typeface="黑体" panose="02010609060101010101" pitchFamily="49" charset="-122"/>
                <a:cs typeface="+mn-ea"/>
                <a:sym typeface="+mn-lt"/>
              </a:rPr>
              <a:t>走近伟人毛泽东</a:t>
            </a:r>
            <a:endParaRPr lang="zh-CN" altLang="en-US" sz="6000" spc="6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mc:Choice xmlns:p14="http://schemas.microsoft.com/office/powerpoint/2010/main" Requires="p14">
      <p:transition spd="slow" advTm="7979" p14:dur="2000"/>
    </mc:Choice>
    <mc:Fallback>
      <p:transition spd="slow" advTm="7979"/>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TextBox 7"/>
          <p:cNvSpPr txBox="1"/>
          <p:nvPr/>
        </p:nvSpPr>
        <p:spPr>
          <a:xfrm>
            <a:off x="1921917" y="2252792"/>
            <a:ext cx="8280920" cy="2861310"/>
          </a:xfrm>
          <a:prstGeom prst="rect">
            <a:avLst/>
          </a:prstGeom>
          <a:noFill/>
        </p:spPr>
        <p:txBody>
          <a:bodyPr wrap="square" rtlCol="0">
            <a:spAutoFit/>
          </a:bodyPr>
          <a:lstStyle>
            <a:defPPr>
              <a:defRPr lang="zh-CN"/>
            </a:defPPr>
            <a:lvl1pPr algn="just" rtl="0" fontAlgn="base">
              <a:lnSpc>
                <a:spcPct val="150000"/>
              </a:lnSpc>
              <a:spcBef>
                <a:spcPct val="0"/>
              </a:spcBef>
              <a:spcAft>
                <a:spcPct val="0"/>
              </a:spcAft>
              <a:buFont typeface="Arial" pitchFamily="34" charset="0"/>
              <a:defRPr sz="2200" kern="1200">
                <a:solidFill>
                  <a:srgbClr val="F8F8F8"/>
                </a:solidFill>
                <a:latin typeface="+mj-ea"/>
                <a:ea typeface="+mj-ea"/>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毛泽东同志是伟大的马克思主义者，伟大的无产阶级革命家、战略家、理论家，是马克思主义中国化的伟大开拓者，是近代以来中国伟大的爱国者和民族英雄，是党的第一代中央领导集体的核心，是领导中国人民彻底改变自己命运和国家面貌的一代伟人。</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1" name="TextBox 3"/>
          <p:cNvSpPr txBox="1"/>
          <p:nvPr/>
        </p:nvSpPr>
        <p:spPr>
          <a:xfrm>
            <a:off x="1633885" y="394054"/>
            <a:ext cx="1656184" cy="70675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4000" spc="600">
                <a:latin typeface="黑体" panose="02010609060101010101" pitchFamily="49" charset="-122"/>
                <a:ea typeface="黑体" panose="02010609060101010101" pitchFamily="49" charset="-122"/>
                <a:cs typeface="+mn-ea"/>
                <a:sym typeface="+mn-lt"/>
              </a:rPr>
              <a:t>前言</a:t>
            </a:r>
            <a:endParaRPr lang="zh-CN" altLang="en-US" sz="4000" spc="600">
              <a:latin typeface="黑体" panose="02010609060101010101" pitchFamily="49" charset="-122"/>
              <a:ea typeface="黑体" panose="02010609060101010101" pitchFamily="49" charset="-122"/>
              <a:cs typeface="+mn-ea"/>
              <a:sym typeface="+mn-lt"/>
            </a:endParaRPr>
          </a:p>
        </p:txBody>
      </p:sp>
    </p:spTree>
  </p:cSld>
  <p:clrMapOvr>
    <a:masterClrMapping/>
  </p:clrMapOvr>
  <p:transition spd="slow" advTm="5822"/>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 name="TextBox 33"/>
          <p:cNvSpPr txBox="1"/>
          <p:nvPr/>
        </p:nvSpPr>
        <p:spPr>
          <a:xfrm>
            <a:off x="2358800" y="3142349"/>
            <a:ext cx="1554480" cy="92202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a:r>
              <a:rPr lang="zh-CN" altLang="en-US" sz="5400">
                <a:solidFill>
                  <a:schemeClr val="bg1">
                    <a:lumMod val="60000"/>
                    <a:lumOff val="40000"/>
                  </a:schemeClr>
                </a:solidFill>
                <a:latin typeface="黑体" panose="02010609060101010101" pitchFamily="49" charset="-122"/>
                <a:ea typeface="黑体" panose="02010609060101010101" pitchFamily="49" charset="-122"/>
                <a:cs typeface="+mn-ea"/>
                <a:sym typeface="+mn-lt"/>
              </a:rPr>
              <a:t>目录</a:t>
            </a:r>
            <a:endParaRPr lang="zh-CN" altLang="en-US" sz="5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40" name="TextBox 58"/>
          <p:cNvSpPr txBox="1"/>
          <p:nvPr/>
        </p:nvSpPr>
        <p:spPr>
          <a:xfrm>
            <a:off x="5597765" y="1763109"/>
            <a:ext cx="411480" cy="64516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en-US" altLang="zh-CN" sz="3600">
                <a:solidFill>
                  <a:schemeClr val="bg1">
                    <a:lumMod val="60000"/>
                    <a:lumOff val="40000"/>
                  </a:schemeClr>
                </a:solidFill>
                <a:latin typeface="黑体" panose="02010609060101010101" pitchFamily="49" charset="-122"/>
                <a:ea typeface="黑体" panose="02010609060101010101" pitchFamily="49" charset="-122"/>
                <a:cs typeface="+mn-ea"/>
                <a:sym typeface="+mn-lt"/>
              </a:rPr>
              <a:t>1</a:t>
            </a:r>
            <a:endParaRPr lang="zh-CN" altLang="en-US" sz="36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44" name="TextBox 59"/>
          <p:cNvSpPr txBox="1"/>
          <p:nvPr/>
        </p:nvSpPr>
        <p:spPr>
          <a:xfrm>
            <a:off x="5597765" y="3130149"/>
            <a:ext cx="411480" cy="64516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en-US" altLang="zh-CN" sz="3600">
                <a:solidFill>
                  <a:schemeClr val="bg1">
                    <a:lumMod val="60000"/>
                    <a:lumOff val="40000"/>
                  </a:schemeClr>
                </a:solidFill>
                <a:latin typeface="黑体" panose="02010609060101010101" pitchFamily="49" charset="-122"/>
                <a:ea typeface="黑体" panose="02010609060101010101" pitchFamily="49" charset="-122"/>
                <a:cs typeface="+mn-ea"/>
                <a:sym typeface="+mn-lt"/>
              </a:rPr>
              <a:t>2</a:t>
            </a:r>
            <a:endParaRPr lang="zh-CN" altLang="en-US" sz="36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45" name="TextBox 60"/>
          <p:cNvSpPr txBox="1"/>
          <p:nvPr/>
        </p:nvSpPr>
        <p:spPr>
          <a:xfrm>
            <a:off x="5597765" y="4544559"/>
            <a:ext cx="411480" cy="64516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en-US" altLang="zh-CN" sz="3600">
                <a:solidFill>
                  <a:schemeClr val="bg1">
                    <a:lumMod val="60000"/>
                    <a:lumOff val="40000"/>
                  </a:schemeClr>
                </a:solidFill>
                <a:latin typeface="黑体" panose="02010609060101010101" pitchFamily="49" charset="-122"/>
                <a:ea typeface="黑体" panose="02010609060101010101" pitchFamily="49" charset="-122"/>
                <a:cs typeface="+mn-ea"/>
                <a:sym typeface="+mn-lt"/>
              </a:rPr>
              <a:t>3</a:t>
            </a:r>
            <a:endParaRPr lang="zh-CN" altLang="en-US" sz="36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46" name="TextBox 47"/>
          <p:cNvSpPr txBox="1"/>
          <p:nvPr/>
        </p:nvSpPr>
        <p:spPr>
          <a:xfrm>
            <a:off x="6420420" y="1793888"/>
            <a:ext cx="3744000" cy="58356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32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32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47" name="TextBox 48"/>
          <p:cNvSpPr txBox="1"/>
          <p:nvPr/>
        </p:nvSpPr>
        <p:spPr>
          <a:xfrm>
            <a:off x="6420420" y="3200283"/>
            <a:ext cx="3744000" cy="58356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b="1" kern="1200">
                <a:solidFill>
                  <a:schemeClr val="accent1"/>
                </a:solidFill>
                <a:latin typeface="微软雅黑" panose="020b0503020204020204" pitchFamily="34" charset="-122"/>
                <a:ea typeface="微软雅黑" panose="020b0503020204020204" pitchFamily="34"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b="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b="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50" name="TextBox 55"/>
          <p:cNvSpPr txBox="1"/>
          <p:nvPr/>
        </p:nvSpPr>
        <p:spPr>
          <a:xfrm>
            <a:off x="6420420" y="4591843"/>
            <a:ext cx="3744000" cy="58356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b="1" kern="1200">
                <a:solidFill>
                  <a:schemeClr val="accent1"/>
                </a:solidFill>
                <a:latin typeface="微软雅黑" panose="020b0503020204020204" pitchFamily="34" charset="-122"/>
                <a:ea typeface="微软雅黑" panose="020b0503020204020204" pitchFamily="34"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b="0">
                <a:solidFill>
                  <a:schemeClr val="bg2">
                    <a:lumMod val="50000"/>
                  </a:schemeClr>
                </a:solidFill>
                <a:latin typeface="黑体" panose="02010609060101010101" pitchFamily="49" charset="-122"/>
                <a:ea typeface="黑体" panose="02010609060101010101" pitchFamily="49" charset="-122"/>
                <a:cs typeface="+mn-ea"/>
                <a:sym typeface="+mn-lt"/>
              </a:rPr>
              <a:t>毛泽东的革命生涯</a:t>
            </a:r>
            <a:endParaRPr lang="zh-CN" altLang="en-US" b="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Tree>
  </p:cSld>
  <p:clrMapOvr>
    <a:masterClrMapping/>
  </p:clrMapOvr>
  <p:transition spd="slow" advTm="6974"/>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TextBox 27"/>
          <p:cNvSpPr txBox="1"/>
          <p:nvPr/>
        </p:nvSpPr>
        <p:spPr>
          <a:xfrm>
            <a:off x="1942923" y="1943068"/>
            <a:ext cx="1456690" cy="315341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en-US" altLang="zh-CN" sz="19900" b="1">
                <a:solidFill>
                  <a:schemeClr val="bg1">
                    <a:lumMod val="60000"/>
                    <a:lumOff val="40000"/>
                  </a:schemeClr>
                </a:solidFill>
                <a:latin typeface="黑体" panose="02010609060101010101" pitchFamily="49" charset="-122"/>
                <a:ea typeface="黑体" panose="02010609060101010101" pitchFamily="49" charset="-122"/>
                <a:cs typeface="+mn-ea"/>
                <a:sym typeface="+mn-lt"/>
              </a:rPr>
              <a:t>1</a:t>
            </a:r>
            <a:endParaRPr lang="zh-CN" altLang="en-US" sz="19900" b="1">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6" name="TextBox 26"/>
          <p:cNvSpPr txBox="1"/>
          <p:nvPr/>
        </p:nvSpPr>
        <p:spPr>
          <a:xfrm>
            <a:off x="4607353" y="2396812"/>
            <a:ext cx="6767362" cy="76835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5400" b="1" kern="1200">
                <a:solidFill>
                  <a:schemeClr val="accent2"/>
                </a:solidFill>
                <a:latin typeface="微软雅黑" panose="020b0503020204020204" pitchFamily="34" charset="-122"/>
                <a:ea typeface="微软雅黑" panose="020b0503020204020204" pitchFamily="34"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4400" b="0">
                <a:solidFill>
                  <a:schemeClr val="bg1">
                    <a:lumMod val="60000"/>
                    <a:lumOff val="40000"/>
                  </a:schemeClr>
                </a:solidFill>
                <a:latin typeface="黑体" panose="02010609060101010101" pitchFamily="49" charset="-122"/>
                <a:ea typeface="黑体" panose="02010609060101010101" pitchFamily="49" charset="-122"/>
                <a:cs typeface="+mn-ea"/>
                <a:sym typeface="+mn-lt"/>
              </a:rPr>
              <a:t>毛泽东的少年时代</a:t>
            </a:r>
            <a:endParaRPr lang="zh-CN" altLang="en-US" sz="4400" b="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7" name="Oval 39"/>
          <p:cNvSpPr>
            <a:spLocks noChangeAspect="1" noChangeArrowheads="1"/>
          </p:cNvSpPr>
          <p:nvPr/>
        </p:nvSpPr>
        <p:spPr bwMode="auto">
          <a:xfrm>
            <a:off x="4766755" y="3442587"/>
            <a:ext cx="216000" cy="217227"/>
          </a:xfrm>
          <a:prstGeom prst="ellipse">
            <a:avLst/>
          </a:prstGeom>
          <a:solidFill>
            <a:schemeClr val="bg1">
              <a:lumMod val="60000"/>
              <a:lumOff val="40000"/>
            </a:schemeClr>
          </a:solidFill>
          <a:ln w="28575" cap="flat">
            <a:no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8" name="Oval 40"/>
          <p:cNvSpPr>
            <a:spLocks noChangeAspect="1" noChangeArrowheads="1"/>
          </p:cNvSpPr>
          <p:nvPr/>
        </p:nvSpPr>
        <p:spPr bwMode="auto">
          <a:xfrm>
            <a:off x="4766755" y="4097666"/>
            <a:ext cx="216000" cy="217227"/>
          </a:xfrm>
          <a:prstGeom prst="ellipse">
            <a:avLst/>
          </a:prstGeom>
          <a:solidFill>
            <a:schemeClr val="bg1">
              <a:lumMod val="60000"/>
              <a:lumOff val="40000"/>
            </a:schemeClr>
          </a:solidFill>
          <a:ln w="28575" cap="flat">
            <a:no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21" name="TextBox 13"/>
          <p:cNvSpPr txBox="1"/>
          <p:nvPr/>
        </p:nvSpPr>
        <p:spPr>
          <a:xfrm>
            <a:off x="4982755" y="3320368"/>
            <a:ext cx="248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私塾学堂求知</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22" name="TextBox 14"/>
          <p:cNvSpPr txBox="1"/>
          <p:nvPr/>
        </p:nvSpPr>
        <p:spPr>
          <a:xfrm>
            <a:off x="4982755" y="3975447"/>
            <a:ext cx="248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2000" kern="1200">
                <a:solidFill>
                  <a:schemeClr val="accent2"/>
                </a:solidFill>
                <a:latin typeface="+mj-ea"/>
                <a:ea typeface="+mj-ea"/>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东山学堂求学</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Tree>
  </p:cSld>
  <p:clrMapOvr>
    <a:masterClrMapping/>
  </p:clrMapOvr>
  <p:transition spd="slow" advTm="5018"/>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26" name="矩形: 圆角 4"/>
          <p:cNvSpPr/>
          <p:nvPr/>
        </p:nvSpPr>
        <p:spPr>
          <a:xfrm>
            <a:off x="2008983" y="1824100"/>
            <a:ext cx="7683462" cy="1028836"/>
          </a:xfrm>
          <a:prstGeom prst="roundRect">
            <a:avLst/>
          </a:prstGeom>
          <a:solidFill>
            <a:srgbClr val="C4261D"/>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defTabSz="1218565"/>
            <a:endParaRPr lang="zh-CN" altLang="en-US" sz="2000">
              <a:solidFill>
                <a:schemeClr val="bg1">
                  <a:lumMod val="60000"/>
                  <a:lumOff val="40000"/>
                </a:schemeClr>
              </a:solidFill>
              <a:latin typeface="黑体" panose="02010609060101010101" pitchFamily="49" charset="-122"/>
              <a:ea typeface="黑体" panose="02010609060101010101" pitchFamily="49" charset="-122"/>
            </a:endParaRPr>
          </a:p>
        </p:txBody>
      </p:sp>
      <p:sp>
        <p:nvSpPr>
          <p:cNvPr id="27" name="矩形 26"/>
          <p:cNvSpPr/>
          <p:nvPr/>
        </p:nvSpPr>
        <p:spPr>
          <a:xfrm>
            <a:off x="2242045" y="1920614"/>
            <a:ext cx="7238928" cy="89154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8565">
              <a:lnSpc>
                <a:spcPct val="130000"/>
              </a:lnSpc>
            </a:pPr>
            <a:r>
              <a:rPr lang="zh-CN" altLang="en-US" sz="2000">
                <a:solidFill>
                  <a:schemeClr val="bg1">
                    <a:lumMod val="60000"/>
                    <a:lumOff val="40000"/>
                  </a:schemeClr>
                </a:solidFill>
                <a:latin typeface="黑体" panose="02010609060101010101" pitchFamily="49" charset="-122"/>
                <a:ea typeface="黑体" panose="02010609060101010101" pitchFamily="49" charset="-122"/>
              </a:rPr>
              <a:t>毛泽东，字润之，</a:t>
            </a:r>
            <a:r>
              <a:rPr lang="en-US" altLang="zh-CN" sz="2000">
                <a:solidFill>
                  <a:schemeClr val="bg1">
                    <a:lumMod val="60000"/>
                    <a:lumOff val="40000"/>
                  </a:schemeClr>
                </a:solidFill>
                <a:latin typeface="黑体" panose="02010609060101010101" pitchFamily="49" charset="-122"/>
                <a:ea typeface="黑体" panose="02010609060101010101" pitchFamily="49" charset="-122"/>
              </a:rPr>
              <a:t>1893</a:t>
            </a:r>
            <a:r>
              <a:rPr lang="zh-CN" altLang="en-US" sz="2000">
                <a:solidFill>
                  <a:schemeClr val="bg1">
                    <a:lumMod val="60000"/>
                    <a:lumOff val="40000"/>
                  </a:schemeClr>
                </a:solidFill>
                <a:latin typeface="黑体" panose="02010609060101010101" pitchFamily="49" charset="-122"/>
                <a:ea typeface="黑体" panose="02010609060101010101" pitchFamily="49" charset="-122"/>
              </a:rPr>
              <a:t>年</a:t>
            </a:r>
            <a:r>
              <a:rPr lang="en-US" altLang="zh-CN" sz="2000">
                <a:solidFill>
                  <a:schemeClr val="bg1">
                    <a:lumMod val="60000"/>
                    <a:lumOff val="40000"/>
                  </a:schemeClr>
                </a:solidFill>
                <a:latin typeface="黑体" panose="02010609060101010101" pitchFamily="49" charset="-122"/>
                <a:ea typeface="黑体" panose="02010609060101010101" pitchFamily="49" charset="-122"/>
              </a:rPr>
              <a:t>12</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月</a:t>
            </a:r>
            <a:r>
              <a:rPr lang="en-US" altLang="zh-CN" sz="2000">
                <a:solidFill>
                  <a:schemeClr val="bg1">
                    <a:lumMod val="60000"/>
                    <a:lumOff val="40000"/>
                  </a:schemeClr>
                </a:solidFill>
                <a:latin typeface="黑体" panose="02010609060101010101" pitchFamily="49" charset="-122"/>
                <a:ea typeface="黑体" panose="02010609060101010101" pitchFamily="49" charset="-122"/>
              </a:rPr>
              <a:t>26</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日诞生在湖南省湘潭县韶山冲一个农民家庭，</a:t>
            </a:r>
            <a:r>
              <a:rPr lang="en-US" altLang="zh-CN" sz="2000">
                <a:solidFill>
                  <a:schemeClr val="bg1">
                    <a:lumMod val="60000"/>
                    <a:lumOff val="40000"/>
                  </a:schemeClr>
                </a:solidFill>
                <a:latin typeface="黑体" panose="02010609060101010101" pitchFamily="49" charset="-122"/>
                <a:ea typeface="黑体" panose="02010609060101010101" pitchFamily="49" charset="-122"/>
              </a:rPr>
              <a:t>1976</a:t>
            </a:r>
            <a:r>
              <a:rPr lang="zh-CN" altLang="en-US" sz="2000">
                <a:solidFill>
                  <a:schemeClr val="bg1">
                    <a:lumMod val="60000"/>
                    <a:lumOff val="40000"/>
                  </a:schemeClr>
                </a:solidFill>
                <a:latin typeface="黑体" panose="02010609060101010101" pitchFamily="49" charset="-122"/>
                <a:ea typeface="黑体" panose="02010609060101010101" pitchFamily="49" charset="-122"/>
              </a:rPr>
              <a:t>年</a:t>
            </a:r>
            <a:r>
              <a:rPr lang="en-US" altLang="zh-CN" sz="2000">
                <a:solidFill>
                  <a:schemeClr val="bg1">
                    <a:lumMod val="60000"/>
                    <a:lumOff val="40000"/>
                  </a:schemeClr>
                </a:solidFill>
                <a:latin typeface="黑体" panose="02010609060101010101" pitchFamily="49" charset="-122"/>
                <a:ea typeface="黑体" panose="02010609060101010101" pitchFamily="49" charset="-122"/>
              </a:rPr>
              <a:t>9</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月</a:t>
            </a:r>
            <a:r>
              <a:rPr lang="en-US" altLang="zh-CN" sz="2000">
                <a:solidFill>
                  <a:schemeClr val="bg1">
                    <a:lumMod val="60000"/>
                    <a:lumOff val="40000"/>
                  </a:schemeClr>
                </a:solidFill>
                <a:latin typeface="黑体" panose="02010609060101010101" pitchFamily="49" charset="-122"/>
                <a:ea typeface="黑体" panose="02010609060101010101" pitchFamily="49" charset="-122"/>
              </a:rPr>
              <a:t>9</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日在北京逝世。</a:t>
            </a:r>
            <a:endParaRPr lang="zh-CN" altLang="en-US" sz="2000">
              <a:solidFill>
                <a:schemeClr val="bg1">
                  <a:lumMod val="60000"/>
                  <a:lumOff val="40000"/>
                </a:schemeClr>
              </a:solidFill>
              <a:latin typeface="黑体" panose="02010609060101010101" pitchFamily="49" charset="-122"/>
              <a:ea typeface="黑体" panose="02010609060101010101" pitchFamily="49" charset="-122"/>
            </a:endParaRPr>
          </a:p>
        </p:txBody>
      </p:sp>
      <p:sp>
        <p:nvSpPr>
          <p:cNvPr id="35" name="矩形 34"/>
          <p:cNvSpPr/>
          <p:nvPr/>
        </p:nvSpPr>
        <p:spPr>
          <a:xfrm>
            <a:off x="2008981" y="4321900"/>
            <a:ext cx="7689850" cy="954088"/>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37" name="矩形 36"/>
          <p:cNvSpPr/>
          <p:nvPr/>
        </p:nvSpPr>
        <p:spPr bwMode="auto">
          <a:xfrm>
            <a:off x="2015331" y="3251925"/>
            <a:ext cx="7683462" cy="1070255"/>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38" name="矩形 37"/>
          <p:cNvSpPr/>
          <p:nvPr/>
        </p:nvSpPr>
        <p:spPr bwMode="auto">
          <a:xfrm>
            <a:off x="2242045" y="3358572"/>
            <a:ext cx="7238928" cy="1804705"/>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39" name="文本框 9"/>
          <p:cNvSpPr txBox="1">
            <a:spLocks noChangeArrowheads="1"/>
          </p:cNvSpPr>
          <p:nvPr/>
        </p:nvSpPr>
        <p:spPr bwMode="auto">
          <a:xfrm>
            <a:off x="2353964" y="3377151"/>
            <a:ext cx="7127007" cy="169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毛泽东的父亲，毛贻昌，字顺生，湖南湘潭人，是一个勤劳、节俭的农民，想的就是好好务农。可是，看到别人家的孩子上学，幼年毛泽东也想上学。在众人的游说下，父亲在他</a:t>
            </a:r>
            <a:r>
              <a:rPr lang="en-US" altLang="zh-CN" sz="2000" kern="0">
                <a:solidFill>
                  <a:schemeClr val="bg2">
                    <a:lumMod val="50000"/>
                  </a:schemeClr>
                </a:solidFill>
                <a:latin typeface="黑体" panose="02010609060101010101" pitchFamily="49" charset="-122"/>
                <a:ea typeface="黑体" panose="02010609060101010101" pitchFamily="49" charset="-122"/>
              </a:rPr>
              <a:t>8</a:t>
            </a:r>
            <a:r>
              <a:rPr lang="zh-CN" altLang="en-US" sz="2000" kern="0">
                <a:solidFill>
                  <a:schemeClr val="bg2">
                    <a:lumMod val="50000"/>
                  </a:schemeClr>
                </a:solidFill>
                <a:latin typeface="黑体" panose="02010609060101010101" pitchFamily="49" charset="-122"/>
                <a:ea typeface="黑体" panose="02010609060101010101" pitchFamily="49" charset="-122"/>
              </a:rPr>
              <a:t>岁多的时候送他上了私塾，接受中国传统的启蒙教育。</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40" name="矩形 39"/>
          <p:cNvSpPr/>
          <p:nvPr/>
        </p:nvSpPr>
        <p:spPr>
          <a:xfrm>
            <a:off x="6942932" y="5032337"/>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41" name="文本框 11"/>
          <p:cNvSpPr txBox="1">
            <a:spLocks noChangeArrowheads="1"/>
          </p:cNvSpPr>
          <p:nvPr/>
        </p:nvSpPr>
        <p:spPr bwMode="auto">
          <a:xfrm>
            <a:off x="7322978" y="5012463"/>
            <a:ext cx="1452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父亲毛贻昌</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
        <p:nvSpPr>
          <p:cNvPr id="42" name="TextBox 13"/>
          <p:cNvSpPr txBox="1"/>
          <p:nvPr/>
        </p:nvSpPr>
        <p:spPr>
          <a:xfrm>
            <a:off x="481756" y="845396"/>
            <a:ext cx="248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buClr>
                <a:schemeClr val="bg1">
                  <a:lumMod val="60000"/>
                  <a:lumOff val="40000"/>
                </a:schemeClr>
              </a:buClr>
              <a:buFont typeface="Wingdings" panose="05000000000000000000" pitchFamily="2" charset="2"/>
              <a:buChar char="l"/>
            </a:pPr>
            <a:r>
              <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rPr>
              <a:t>私塾学堂求知</a:t>
            </a:r>
            <a:endPar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Tree>
  </p:cSld>
  <p:clrMapOvr>
    <a:masterClrMapping/>
  </p:clrMapOvr>
  <p:transition spd="slow" advTm="10534"/>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 name="矩形 23"/>
          <p:cNvSpPr/>
          <p:nvPr/>
        </p:nvSpPr>
        <p:spPr>
          <a:xfrm>
            <a:off x="5570141" y="1809425"/>
            <a:ext cx="5501104" cy="3482554"/>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10" name="矩形 9"/>
          <p:cNvSpPr/>
          <p:nvPr/>
        </p:nvSpPr>
        <p:spPr bwMode="auto">
          <a:xfrm>
            <a:off x="886093" y="3239126"/>
            <a:ext cx="4257565" cy="2062082"/>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2" name="矩形 11"/>
          <p:cNvSpPr/>
          <p:nvPr/>
        </p:nvSpPr>
        <p:spPr bwMode="auto">
          <a:xfrm>
            <a:off x="882862" y="1818654"/>
            <a:ext cx="4264026" cy="1748854"/>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21" name="文本框 9"/>
          <p:cNvSpPr txBox="1">
            <a:spLocks noChangeArrowheads="1"/>
          </p:cNvSpPr>
          <p:nvPr/>
        </p:nvSpPr>
        <p:spPr bwMode="auto">
          <a:xfrm>
            <a:off x="5922910" y="1932471"/>
            <a:ext cx="4795566"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一次，私塾先生要他背书，他就端个小凳坐到跟前背，私塾先生认为这是大逆不道，就打手板责罚他。毛泽东一气之下跑到山里躲了三天。后来一个毛姓家族的人发现了他，说：“三伢子，你爹可急坏了！”把他带回了家。毛泽东心想，回家后免不了要被父亲一顿打骂，可是，父亲并没有责骂他，而是温和了许多。</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11" name="矩形 10"/>
          <p:cNvSpPr/>
          <p:nvPr/>
        </p:nvSpPr>
        <p:spPr bwMode="auto">
          <a:xfrm>
            <a:off x="1086612" y="1947830"/>
            <a:ext cx="3856527" cy="3224202"/>
          </a:xfrm>
          <a:prstGeom prst="rect">
            <a:avLst/>
          </a:prstGeom>
          <a:solidFill>
            <a:srgbClr val="FFFFFF"/>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4" name="文本框 9"/>
          <p:cNvSpPr txBox="1">
            <a:spLocks noChangeArrowheads="1"/>
          </p:cNvSpPr>
          <p:nvPr/>
        </p:nvSpPr>
        <p:spPr bwMode="auto">
          <a:xfrm>
            <a:off x="1161475" y="2113776"/>
            <a:ext cx="3676719" cy="289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毛泽东熟读经书，但他不欢喜那些东西。他所喜欢读的是中国古时的传奇小说，尤其是关于“造反”的故事。他偷偷地读了</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岳飞传</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水浒传</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反唐</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三国</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和</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西游记</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等书。</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grpSp>
        <p:nvGrpSpPr>
          <p:cNvPr id="2" name="组合 1"/>
          <p:cNvGrpSpPr/>
          <p:nvPr/>
        </p:nvGrpSpPr>
        <p:grpSpPr>
          <a:xfrm>
            <a:off x="2199485" y="2057848"/>
            <a:ext cx="7691439" cy="2811312"/>
            <a:chOff x="2199485" y="2057848"/>
            <a:chExt cx="7691439" cy="2091233"/>
          </a:xfrm>
        </p:grpSpPr>
        <p:sp>
          <p:nvSpPr>
            <p:cNvPr id="6" name="矩形 5"/>
            <p:cNvSpPr/>
            <p:nvPr/>
          </p:nvSpPr>
          <p:spPr bwMode="auto">
            <a:xfrm>
              <a:off x="2199485" y="2057848"/>
              <a:ext cx="7691439" cy="209123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7" name="矩形 6"/>
            <p:cNvSpPr/>
            <p:nvPr/>
          </p:nvSpPr>
          <p:spPr bwMode="auto">
            <a:xfrm>
              <a:off x="2425555" y="2207844"/>
              <a:ext cx="7239299" cy="1791241"/>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grpSp>
      <p:sp>
        <p:nvSpPr>
          <p:cNvPr id="8" name="文本框 7"/>
          <p:cNvSpPr txBox="1">
            <a:spLocks noChangeArrowheads="1"/>
          </p:cNvSpPr>
          <p:nvPr/>
        </p:nvSpPr>
        <p:spPr bwMode="auto">
          <a:xfrm>
            <a:off x="2696832" y="2530075"/>
            <a:ext cx="6696744"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a:lnSpc>
                <a:spcPct val="150000"/>
              </a:lnSpc>
            </a:pPr>
            <a:r>
              <a:rPr lang="zh-CN" altLang="en-US" sz="2000">
                <a:solidFill>
                  <a:schemeClr val="bg2">
                    <a:lumMod val="50000"/>
                  </a:schemeClr>
                </a:solidFill>
                <a:latin typeface="黑体" panose="02010609060101010101" pitchFamily="49" charset="-122"/>
                <a:ea typeface="黑体" panose="02010609060101010101" pitchFamily="49" charset="-122"/>
              </a:rPr>
              <a:t>上了一段时间私塾之后，父亲就执拗地把毛泽东领回家让他干农活。酷爱读书的毛泽东就抓住干活的空闲时间看书，为此父子俩经常发生冲突。随着毛泽东年龄渐长，他和父亲的分歧也越来越大，冲突也越来越激烈。</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 name="矩形 26"/>
          <p:cNvSpPr/>
          <p:nvPr/>
        </p:nvSpPr>
        <p:spPr>
          <a:xfrm>
            <a:off x="2020161" y="3046830"/>
            <a:ext cx="7678594" cy="3118474"/>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grpSp>
        <p:nvGrpSpPr>
          <p:cNvPr id="15" name="组合 14"/>
          <p:cNvGrpSpPr/>
          <p:nvPr/>
        </p:nvGrpSpPr>
        <p:grpSpPr>
          <a:xfrm>
            <a:off x="2008943" y="1465173"/>
            <a:ext cx="7689850" cy="1198918"/>
            <a:chOff x="2008981" y="4077072"/>
            <a:chExt cx="7689850" cy="1198917"/>
          </a:xfrm>
        </p:grpSpPr>
        <p:sp>
          <p:nvSpPr>
            <p:cNvPr id="9" name="矩形 8"/>
            <p:cNvSpPr/>
            <p:nvPr/>
          </p:nvSpPr>
          <p:spPr>
            <a:xfrm>
              <a:off x="2008981" y="4710852"/>
              <a:ext cx="7689850" cy="565137"/>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0" name="矩形 9"/>
            <p:cNvSpPr/>
            <p:nvPr/>
          </p:nvSpPr>
          <p:spPr bwMode="auto">
            <a:xfrm>
              <a:off x="2015331" y="4077072"/>
              <a:ext cx="7683462" cy="633946"/>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grpSp>
      <p:sp>
        <p:nvSpPr>
          <p:cNvPr id="19" name="矩形 18"/>
          <p:cNvSpPr/>
          <p:nvPr/>
        </p:nvSpPr>
        <p:spPr bwMode="auto">
          <a:xfrm>
            <a:off x="2234404" y="1635444"/>
            <a:ext cx="7238928" cy="858377"/>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defRPr/>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20" name="文本框 9"/>
          <p:cNvSpPr txBox="1">
            <a:spLocks noChangeArrowheads="1"/>
          </p:cNvSpPr>
          <p:nvPr/>
        </p:nvSpPr>
        <p:spPr bwMode="auto">
          <a:xfrm>
            <a:off x="2421116" y="1646729"/>
            <a:ext cx="6865505"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defRPr/>
            </a:pPr>
            <a:r>
              <a:rPr lang="zh-CN" altLang="en-US" sz="2000" kern="0">
                <a:solidFill>
                  <a:schemeClr val="bg2">
                    <a:lumMod val="50000"/>
                  </a:schemeClr>
                </a:solidFill>
                <a:latin typeface="黑体" panose="02010609060101010101" pitchFamily="49" charset="-122"/>
                <a:ea typeface="黑体" panose="02010609060101010101" pitchFamily="49" charset="-122"/>
              </a:rPr>
              <a:t>毛泽东的母亲文七妹，湖南湘乡人，待人宽厚恭让，节俭勤劳，深得乡人尊敬。</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23" name="文本框 9"/>
          <p:cNvSpPr txBox="1">
            <a:spLocks noChangeArrowheads="1"/>
          </p:cNvSpPr>
          <p:nvPr/>
        </p:nvSpPr>
        <p:spPr bwMode="auto">
          <a:xfrm>
            <a:off x="2239994" y="3210974"/>
            <a:ext cx="7238928"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a:lnSpc>
                <a:spcPct val="150000"/>
              </a:lnSpc>
            </a:pPr>
            <a:r>
              <a:rPr lang="zh-CN" altLang="en-US" sz="2000">
                <a:solidFill>
                  <a:schemeClr val="bg2">
                    <a:lumMod val="50000"/>
                  </a:schemeClr>
                </a:solidFill>
                <a:latin typeface="黑体" panose="02010609060101010101" pitchFamily="49" charset="-122"/>
                <a:ea typeface="黑体" panose="02010609060101010101" pitchFamily="49" charset="-122"/>
              </a:rPr>
              <a:t>一次，父亲又要打他，边追边骂“看你往哪跑，抓到手就打死你”！毛泽东反嘴道：“打就打吧，让你打！”父亲气急了，跑过去就是一顿狠揍，可是毛泽东并不服软，让他揍。父亲也心疼儿子，不想一直就这样揍下去，只好等着毛泽东的母亲过来劝开。从此以后，父亲不再对毛泽东动辄打骂了，两人开始各干各的。</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sp>
        <p:nvSpPr>
          <p:cNvPr id="12" name="矩形 11"/>
          <p:cNvSpPr/>
          <p:nvPr/>
        </p:nvSpPr>
        <p:spPr>
          <a:xfrm>
            <a:off x="6942894" y="2400564"/>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defRPr/>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13" name="文本框 11"/>
          <p:cNvSpPr txBox="1">
            <a:spLocks noChangeArrowheads="1"/>
          </p:cNvSpPr>
          <p:nvPr/>
        </p:nvSpPr>
        <p:spPr bwMode="auto">
          <a:xfrm>
            <a:off x="7322940" y="2380690"/>
            <a:ext cx="1452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母亲文七妹</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Tree>
  </p:cSld>
  <p:clrMapOvr>
    <a:masterClrMapping/>
  </p:clrMapOvr>
  <p:transition spd="slow" advTm="10534"/>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 name="矩形 10"/>
          <p:cNvSpPr/>
          <p:nvPr/>
        </p:nvSpPr>
        <p:spPr>
          <a:xfrm>
            <a:off x="6099175" y="2663271"/>
            <a:ext cx="4328225" cy="3340906"/>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TextBox 13"/>
          <p:cNvSpPr txBox="1"/>
          <p:nvPr/>
        </p:nvSpPr>
        <p:spPr>
          <a:xfrm>
            <a:off x="481756" y="845396"/>
            <a:ext cx="248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buClr>
                <a:schemeClr val="bg1">
                  <a:lumMod val="60000"/>
                  <a:lumOff val="40000"/>
                </a:schemeClr>
              </a:buClr>
              <a:buFont typeface="Wingdings" panose="05000000000000000000" pitchFamily="2" charset="2"/>
              <a:buChar char="l"/>
            </a:pPr>
            <a:r>
              <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rPr>
              <a:t>东山学堂求学</a:t>
            </a:r>
            <a:endPar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4" name="矩形 3"/>
          <p:cNvSpPr/>
          <p:nvPr/>
        </p:nvSpPr>
        <p:spPr>
          <a:xfrm>
            <a:off x="1795683" y="2663271"/>
            <a:ext cx="3798642" cy="3340906"/>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7" name="文本框 3"/>
          <p:cNvSpPr txBox="1">
            <a:spLocks noChangeArrowheads="1"/>
          </p:cNvSpPr>
          <p:nvPr/>
        </p:nvSpPr>
        <p:spPr bwMode="auto">
          <a:xfrm>
            <a:off x="1737608" y="1841887"/>
            <a:ext cx="8689792"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a:buFontTx/>
              <a:buNone/>
            </a:pPr>
            <a:r>
              <a:rPr lang="zh-CN" altLang="en-US" sz="2000">
                <a:solidFill>
                  <a:schemeClr val="bg2">
                    <a:lumMod val="50000"/>
                  </a:schemeClr>
                </a:solidFill>
                <a:latin typeface="黑体" panose="02010609060101010101" pitchFamily="49" charset="-122"/>
                <a:ea typeface="黑体" panose="02010609060101010101" pitchFamily="49" charset="-122"/>
              </a:rPr>
              <a:t>离家不远的地方有个东山学堂，毛泽东想去那里求学，但要过父亲这一关。</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cxnSp>
        <p:nvCxnSpPr>
          <p:cNvPr id="8" name="直接连接符 7"/>
          <p:cNvCxnSpPr/>
          <p:nvPr/>
        </p:nvCxnSpPr>
        <p:spPr bwMode="auto">
          <a:xfrm>
            <a:off x="1807504" y="2281007"/>
            <a:ext cx="8550000" cy="0"/>
          </a:xfrm>
          <a:prstGeom prst="line">
            <a:avLst/>
          </a:prstGeom>
          <a:noFill/>
          <a:ln w="6350" cap="flat" cmpd="sng" algn="ctr">
            <a:solidFill>
              <a:srgbClr val="C4261D"/>
            </a:solidFill>
            <a:prstDash val="solid"/>
            <a:miter lim="800000"/>
          </a:ln>
          <a:effectLst/>
        </p:spPr>
      </p:cxnSp>
      <p:sp>
        <p:nvSpPr>
          <p:cNvPr id="9" name="文本框 9"/>
          <p:cNvSpPr txBox="1">
            <a:spLocks noChangeArrowheads="1"/>
          </p:cNvSpPr>
          <p:nvPr/>
        </p:nvSpPr>
        <p:spPr bwMode="auto">
          <a:xfrm>
            <a:off x="2025744" y="2938631"/>
            <a:ext cx="3338520"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毛泽东就去问父亲，他说：“爹，如果我到外边去读书，您雇一个长工一年需要多少钱？”父亲说：“</a:t>
            </a:r>
            <a:r>
              <a:rPr lang="en-US" altLang="zh-CN" sz="2000" kern="0">
                <a:solidFill>
                  <a:schemeClr val="bg2">
                    <a:lumMod val="50000"/>
                  </a:schemeClr>
                </a:solidFill>
                <a:latin typeface="黑体" panose="02010609060101010101" pitchFamily="49" charset="-122"/>
                <a:ea typeface="黑体" panose="02010609060101010101" pitchFamily="49" charset="-122"/>
              </a:rPr>
              <a:t>12</a:t>
            </a:r>
            <a:r>
              <a:rPr lang="zh-CN" altLang="en-US" sz="2000" kern="0">
                <a:solidFill>
                  <a:schemeClr val="bg2">
                    <a:lumMod val="50000"/>
                  </a:schemeClr>
                </a:solidFill>
                <a:latin typeface="黑体" panose="02010609060101010101" pitchFamily="49" charset="-122"/>
                <a:ea typeface="黑体" panose="02010609060101010101" pitchFamily="49" charset="-122"/>
              </a:rPr>
              <a:t>块大洋。”于是，毛泽东就找母亲的娘家筹了</a:t>
            </a:r>
            <a:r>
              <a:rPr lang="en-US" altLang="zh-CN" sz="2000" kern="0">
                <a:solidFill>
                  <a:schemeClr val="bg2">
                    <a:lumMod val="50000"/>
                  </a:schemeClr>
                </a:solidFill>
                <a:latin typeface="黑体" panose="02010609060101010101" pitchFamily="49" charset="-122"/>
                <a:ea typeface="黑体" panose="02010609060101010101" pitchFamily="49" charset="-122"/>
              </a:rPr>
              <a:t>12</a:t>
            </a:r>
            <a:r>
              <a:rPr lang="zh-CN" altLang="en-US" sz="2000" kern="0">
                <a:solidFill>
                  <a:schemeClr val="bg2">
                    <a:lumMod val="50000"/>
                  </a:schemeClr>
                </a:solidFill>
                <a:latin typeface="黑体" panose="02010609060101010101" pitchFamily="49" charset="-122"/>
                <a:ea typeface="黑体" panose="02010609060101010101" pitchFamily="49" charset="-122"/>
              </a:rPr>
              <a:t>块大洋。</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10" name="文本框 9"/>
          <p:cNvSpPr txBox="1">
            <a:spLocks noChangeArrowheads="1"/>
          </p:cNvSpPr>
          <p:nvPr/>
        </p:nvSpPr>
        <p:spPr bwMode="auto">
          <a:xfrm>
            <a:off x="6247063" y="2938631"/>
            <a:ext cx="4032448"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en-US" altLang="zh-CN" sz="2000" kern="0">
                <a:solidFill>
                  <a:schemeClr val="bg2">
                    <a:lumMod val="50000"/>
                  </a:schemeClr>
                </a:solidFill>
                <a:latin typeface="黑体" panose="02010609060101010101" pitchFamily="49" charset="-122"/>
                <a:ea typeface="黑体" panose="02010609060101010101" pitchFamily="49" charset="-122"/>
              </a:rPr>
              <a:t>1910</a:t>
            </a:r>
            <a:r>
              <a:rPr lang="zh-CN" altLang="en-US" sz="2000" kern="0">
                <a:solidFill>
                  <a:schemeClr val="bg2">
                    <a:lumMod val="50000"/>
                  </a:schemeClr>
                </a:solidFill>
                <a:latin typeface="黑体" panose="02010609060101010101" pitchFamily="49" charset="-122"/>
                <a:ea typeface="黑体" panose="02010609060101010101" pitchFamily="49" charset="-122"/>
              </a:rPr>
              <a:t>年的一个秋天，毛泽东把钱放到父亲的桌子上，并留下一首七绝</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呈父亲</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，然后就挑着一条担子，一头是母亲给他准备的衣被，另一头全是书，走出了韶山冲，走向了他心目中向往的地方。</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11" name="矩形 10"/>
          <p:cNvSpPr/>
          <p:nvPr/>
        </p:nvSpPr>
        <p:spPr bwMode="auto">
          <a:xfrm>
            <a:off x="4338019" y="1564995"/>
            <a:ext cx="3627264" cy="3406992"/>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68580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1">
              <a:ln>
                <a:noFill/>
              </a:ln>
              <a:solidFill>
                <a:prstClr val="white"/>
              </a:solidFill>
              <a:effectLst/>
              <a:uLnTx/>
              <a:uFillTx/>
              <a:latin typeface="黑体" panose="02010609060101010101" pitchFamily="49" charset="-122"/>
              <a:ea typeface="黑体" panose="02010609060101010101" pitchFamily="49" charset="-122"/>
            </a:endParaRPr>
          </a:p>
        </p:txBody>
      </p:sp>
      <p:sp>
        <p:nvSpPr>
          <p:cNvPr id="16" name="矩形 15"/>
          <p:cNvSpPr/>
          <p:nvPr/>
        </p:nvSpPr>
        <p:spPr>
          <a:xfrm>
            <a:off x="4203925" y="1453459"/>
            <a:ext cx="3895452" cy="3630065"/>
          </a:xfrm>
          <a:prstGeom prst="rect">
            <a:avLst/>
          </a:prstGeom>
          <a:noFill/>
          <a:ln w="12700" cap="flat" cmpd="sng" algn="ctr">
            <a:solidFill>
              <a:srgbClr val="C4261D"/>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68580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1">
              <a:ln>
                <a:noFill/>
              </a:ln>
              <a:solidFill>
                <a:prstClr val="white"/>
              </a:solidFill>
              <a:effectLst/>
              <a:uLnTx/>
              <a:uFillTx/>
              <a:latin typeface="黑体" panose="02010609060101010101" pitchFamily="49" charset="-122"/>
              <a:ea typeface="黑体" panose="02010609060101010101" pitchFamily="49" charset="-122"/>
            </a:endParaRPr>
          </a:p>
        </p:txBody>
      </p:sp>
      <p:sp>
        <p:nvSpPr>
          <p:cNvPr id="17" name="文本框 99"/>
          <p:cNvSpPr txBox="1">
            <a:spLocks noChangeArrowheads="1"/>
          </p:cNvSpPr>
          <p:nvPr/>
        </p:nvSpPr>
        <p:spPr bwMode="auto">
          <a:xfrm>
            <a:off x="4639483" y="1827231"/>
            <a:ext cx="3024336" cy="295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4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呈父亲</a:t>
            </a:r>
            <a:endParaRPr kumimoji="0" lang="zh-CN" altLang="en-US" sz="24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毛泽东</a:t>
            </a:r>
            <a:endPar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孩儿立志出乡关，</a:t>
            </a:r>
            <a:endPar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学不成名誓不还。</a:t>
            </a:r>
            <a:endPar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埋骨何须桑梓地，</a:t>
            </a:r>
            <a:endPar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人生无处不青山。</a:t>
            </a:r>
            <a:endPar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a:xfrm>
            <a:off x="1362271" y="1737385"/>
            <a:ext cx="6392294" cy="792088"/>
          </a:xfrm>
          <a:prstGeom prst="rect">
            <a:avLst/>
          </a:prstGeom>
          <a:solidFill>
            <a:srgbClr val="C4261D"/>
          </a:solidFill>
          <a:ln w="25400" cap="flat" cmpd="sng" algn="ctr">
            <a:noFill/>
            <a:prstDash val="solid"/>
          </a:ln>
          <a:effectLst>
            <a:outerShdw blurRad="101600" sx="102000" sy="102000" algn="ctr" rotWithShape="0">
              <a:prstClr val="black">
                <a:alpha val="10000"/>
              </a:prstClr>
            </a:outerShdw>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just" defTabSz="121920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1408233" y="1881245"/>
            <a:ext cx="6300370" cy="57086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8565">
              <a:lnSpc>
                <a:spcPct val="130000"/>
              </a:lnSpc>
            </a:pPr>
            <a:r>
              <a:rPr lang="zh-CN" altLang="en-US" sz="2400">
                <a:solidFill>
                  <a:schemeClr val="bg1">
                    <a:lumMod val="60000"/>
                    <a:lumOff val="40000"/>
                  </a:schemeClr>
                </a:solidFill>
                <a:latin typeface="黑体" panose="02010609060101010101" pitchFamily="49" charset="-122"/>
                <a:ea typeface="黑体" panose="02010609060101010101" pitchFamily="49" charset="-122"/>
              </a:rPr>
              <a:t>初来东山学堂，毛泽东立即显露出超凡才华。</a:t>
            </a:r>
            <a:endParaRPr lang="zh-CN" altLang="en-US" sz="2400">
              <a:solidFill>
                <a:schemeClr val="bg1">
                  <a:lumMod val="60000"/>
                  <a:lumOff val="40000"/>
                </a:schemeClr>
              </a:solidFill>
              <a:latin typeface="黑体" panose="02010609060101010101" pitchFamily="49" charset="-122"/>
              <a:ea typeface="黑体" panose="02010609060101010101" pitchFamily="49" charset="-122"/>
            </a:endParaRPr>
          </a:p>
        </p:txBody>
      </p:sp>
      <p:sp>
        <p:nvSpPr>
          <p:cNvPr id="7" name="矩形 6"/>
          <p:cNvSpPr/>
          <p:nvPr/>
        </p:nvSpPr>
        <p:spPr>
          <a:xfrm>
            <a:off x="1361911" y="3071160"/>
            <a:ext cx="6346691" cy="1870008"/>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8" name="文本框 9"/>
          <p:cNvSpPr txBox="1">
            <a:spLocks noChangeArrowheads="1"/>
          </p:cNvSpPr>
          <p:nvPr/>
        </p:nvSpPr>
        <p:spPr bwMode="auto">
          <a:xfrm>
            <a:off x="1574959" y="3303568"/>
            <a:ext cx="5920594"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在入学考试的作文</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言志</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中，毛泽东抒发了求学救国的志愿。他的作文被老师们争相传阅，老师赞赏他“我们学堂多了一名救国材”。</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pic>
        <p:nvPicPr>
          <p:cNvPr id="9" name="Picture 5" descr="201007292011373525"/>
          <p:cNvPicPr>
            <a:picLocks noChangeAspect="1"/>
          </p:cNvPicPr>
          <p:nvPr/>
        </p:nvPicPr>
        <p:blipFill>
          <a:blip r:embed="rId3"/>
          <a:stretch>
            <a:fillRect/>
          </a:stretch>
        </p:blipFill>
        <p:spPr>
          <a:xfrm>
            <a:off x="8211022" y="1511512"/>
            <a:ext cx="2520280" cy="34296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advTm="10534"/>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文本框 7"/>
          <p:cNvSpPr txBox="1">
            <a:spLocks noChangeArrowheads="1"/>
          </p:cNvSpPr>
          <p:nvPr/>
        </p:nvSpPr>
        <p:spPr bwMode="auto">
          <a:xfrm>
            <a:off x="7562613" y="2844303"/>
            <a:ext cx="2856248" cy="3032968"/>
          </a:xfrm>
          <a:prstGeom prst="rect">
            <a:avLst/>
          </a:prstGeom>
          <a:noFill/>
          <a:ln w="12700">
            <a:solidFill>
              <a:srgbClr val="C4261D"/>
            </a:solidFill>
            <a:prstDash val="sysDot"/>
            <a:round/>
          </a:ln>
          <a:extLst>
            <a:ext uri="{909E8E84-426E-40DD-AFC4-6F175D3DCCD1}">
              <a14:hiddenFill xmlns:a14="http://schemas.microsoft.com/office/drawing/2010/main">
                <a:solidFill>
                  <a:srgbClr val="FFFFFF"/>
                </a:solidFill>
              </a14:hiddenFill>
            </a:ext>
          </a:extLst>
        </p:spPr>
        <p:txBody>
          <a:bodyPr wrap="square">
            <a:no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defTabSz="685800">
              <a:lnSpc>
                <a:spcPct val="120000"/>
              </a:lnSpc>
              <a:buFontTx/>
              <a:buNone/>
            </a:pPr>
            <a:endParaRPr lang="zh-CN" altLang="zh-CN" sz="2000">
              <a:solidFill>
                <a:prstClr val="black"/>
              </a:solidFill>
              <a:latin typeface="黑体" panose="02010609060101010101" pitchFamily="49" charset="-122"/>
              <a:ea typeface="黑体" panose="02010609060101010101" pitchFamily="49" charset="-122"/>
            </a:endParaRPr>
          </a:p>
        </p:txBody>
      </p:sp>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毛泽东的少年时代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a:xfrm>
            <a:off x="1362271" y="1737385"/>
            <a:ext cx="5696287" cy="792088"/>
          </a:xfrm>
          <a:prstGeom prst="rect">
            <a:avLst/>
          </a:prstGeom>
          <a:solidFill>
            <a:srgbClr val="C4261D"/>
          </a:solidFill>
          <a:ln w="25400" cap="flat" cmpd="sng" algn="ctr">
            <a:noFill/>
            <a:prstDash val="solid"/>
          </a:ln>
          <a:effectLst>
            <a:outerShdw blurRad="101600" sx="102000" sy="102000" algn="ctr" rotWithShape="0">
              <a:prstClr val="black">
                <a:alpha val="10000"/>
              </a:prstClr>
            </a:outerShdw>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just" defTabSz="121920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1454195" y="1881245"/>
            <a:ext cx="5512439" cy="57086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8565">
              <a:lnSpc>
                <a:spcPct val="130000"/>
              </a:lnSpc>
            </a:pPr>
            <a:r>
              <a:rPr lang="zh-CN" altLang="en-US" sz="2400">
                <a:solidFill>
                  <a:schemeClr val="bg1">
                    <a:lumMod val="60000"/>
                    <a:lumOff val="40000"/>
                  </a:schemeClr>
                </a:solidFill>
                <a:latin typeface="黑体" panose="02010609060101010101" pitchFamily="49" charset="-122"/>
                <a:ea typeface="黑体" panose="02010609060101010101" pitchFamily="49" charset="-122"/>
              </a:rPr>
              <a:t>毛泽东在东山学堂眼界大开。</a:t>
            </a:r>
            <a:endParaRPr lang="zh-CN" altLang="en-US" sz="2400">
              <a:solidFill>
                <a:schemeClr val="bg1">
                  <a:lumMod val="60000"/>
                  <a:lumOff val="40000"/>
                </a:schemeClr>
              </a:solidFill>
              <a:latin typeface="黑体" panose="02010609060101010101" pitchFamily="49" charset="-122"/>
              <a:ea typeface="黑体" panose="02010609060101010101" pitchFamily="49" charset="-122"/>
            </a:endParaRPr>
          </a:p>
        </p:txBody>
      </p:sp>
      <p:sp>
        <p:nvSpPr>
          <p:cNvPr id="5" name="矩形 4"/>
          <p:cNvSpPr/>
          <p:nvPr/>
        </p:nvSpPr>
        <p:spPr>
          <a:xfrm>
            <a:off x="1362270" y="2844302"/>
            <a:ext cx="5695927" cy="3032969"/>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6" name="文本框 9"/>
          <p:cNvSpPr txBox="1">
            <a:spLocks noChangeArrowheads="1"/>
          </p:cNvSpPr>
          <p:nvPr/>
        </p:nvSpPr>
        <p:spPr bwMode="auto">
          <a:xfrm>
            <a:off x="1536069" y="2965693"/>
            <a:ext cx="5348328"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在东山学堂，毛泽东感受到老师们鲜明的爱国思想，接触到自然科学和西学的一些新学科，学了一些外国的历史和地理知识。他第一次听说美国这个国家。当他听老师讲“华盛顿经八年苦战，始获胜利，遂建国家”时，他说，“中国也要这样的人物”。</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7" name="文本框 9"/>
          <p:cNvSpPr txBox="1">
            <a:spLocks noChangeArrowheads="1"/>
          </p:cNvSpPr>
          <p:nvPr/>
        </p:nvSpPr>
        <p:spPr bwMode="auto">
          <a:xfrm>
            <a:off x="7694619" y="3084700"/>
            <a:ext cx="2592237" cy="263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200" kern="0">
                <a:solidFill>
                  <a:schemeClr val="bg2">
                    <a:lumMod val="50000"/>
                  </a:schemeClr>
                </a:solidFill>
                <a:latin typeface="黑体" panose="02010609060101010101" pitchFamily="49" charset="-122"/>
                <a:ea typeface="黑体" panose="02010609060101010101" pitchFamily="49" charset="-122"/>
              </a:rPr>
              <a:t>在东山学堂学习的短暂日子里，救国救民、改造社会的思想深深地印在了毛泽东的脑海里。</a:t>
            </a:r>
            <a:endParaRPr lang="zh-CN" altLang="zh-CN" sz="2200" kern="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TextBox 27"/>
          <p:cNvSpPr txBox="1"/>
          <p:nvPr/>
        </p:nvSpPr>
        <p:spPr>
          <a:xfrm>
            <a:off x="1942923" y="1943068"/>
            <a:ext cx="1456690" cy="315341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en-US" altLang="zh-CN" sz="19900" b="1">
                <a:solidFill>
                  <a:schemeClr val="bg1">
                    <a:lumMod val="60000"/>
                    <a:lumOff val="40000"/>
                  </a:schemeClr>
                </a:solidFill>
                <a:latin typeface="黑体" panose="02010609060101010101" pitchFamily="49" charset="-122"/>
                <a:ea typeface="黑体" panose="02010609060101010101" pitchFamily="49" charset="-122"/>
                <a:cs typeface="+mn-ea"/>
                <a:sym typeface="+mn-lt"/>
              </a:rPr>
              <a:t>2</a:t>
            </a:r>
            <a:endParaRPr lang="zh-CN" altLang="en-US" sz="19900" b="1">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6" name="TextBox 26"/>
          <p:cNvSpPr txBox="1"/>
          <p:nvPr/>
        </p:nvSpPr>
        <p:spPr>
          <a:xfrm>
            <a:off x="4607353" y="2396812"/>
            <a:ext cx="6767362" cy="76835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5400" b="1" kern="1200">
                <a:solidFill>
                  <a:schemeClr val="accent2"/>
                </a:solidFill>
                <a:latin typeface="微软雅黑" panose="020b0503020204020204" pitchFamily="34" charset="-122"/>
                <a:ea typeface="微软雅黑" panose="020b0503020204020204" pitchFamily="34"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4400" b="0">
                <a:solidFill>
                  <a:schemeClr val="bg1">
                    <a:lumMod val="60000"/>
                    <a:lumOff val="40000"/>
                  </a:schemeClr>
                </a:solidFill>
                <a:latin typeface="黑体" panose="02010609060101010101" pitchFamily="49" charset="-122"/>
                <a:ea typeface="黑体" panose="02010609060101010101" pitchFamily="49" charset="-122"/>
                <a:cs typeface="+mn-ea"/>
                <a:sym typeface="+mn-lt"/>
              </a:rPr>
              <a:t>毛泽东的青年时代</a:t>
            </a:r>
            <a:endParaRPr lang="zh-CN" altLang="en-US" sz="4400" b="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7" name="Oval 39"/>
          <p:cNvSpPr>
            <a:spLocks noChangeAspect="1" noChangeArrowheads="1"/>
          </p:cNvSpPr>
          <p:nvPr/>
        </p:nvSpPr>
        <p:spPr bwMode="auto">
          <a:xfrm>
            <a:off x="4766755" y="3442587"/>
            <a:ext cx="216000" cy="217227"/>
          </a:xfrm>
          <a:prstGeom prst="ellipse">
            <a:avLst/>
          </a:prstGeom>
          <a:solidFill>
            <a:schemeClr val="bg1">
              <a:lumMod val="60000"/>
              <a:lumOff val="40000"/>
            </a:schemeClr>
          </a:solidFill>
          <a:ln w="28575" cap="flat">
            <a:no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8" name="Oval 40"/>
          <p:cNvSpPr>
            <a:spLocks noChangeAspect="1" noChangeArrowheads="1"/>
          </p:cNvSpPr>
          <p:nvPr/>
        </p:nvSpPr>
        <p:spPr bwMode="auto">
          <a:xfrm>
            <a:off x="4766755" y="4097666"/>
            <a:ext cx="216000" cy="217227"/>
          </a:xfrm>
          <a:prstGeom prst="ellipse">
            <a:avLst/>
          </a:prstGeom>
          <a:solidFill>
            <a:schemeClr val="bg1">
              <a:lumMod val="60000"/>
              <a:lumOff val="40000"/>
            </a:schemeClr>
          </a:solidFill>
          <a:ln w="28575" cap="flat">
            <a:no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21" name="TextBox 13"/>
          <p:cNvSpPr txBox="1"/>
          <p:nvPr/>
        </p:nvSpPr>
        <p:spPr>
          <a:xfrm>
            <a:off x="4982755" y="3320368"/>
            <a:ext cx="3059842"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湘乡驻省中学求学</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22" name="TextBox 14"/>
          <p:cNvSpPr txBox="1"/>
          <p:nvPr/>
        </p:nvSpPr>
        <p:spPr>
          <a:xfrm>
            <a:off x="4982755" y="3975447"/>
            <a:ext cx="3347874"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2000" kern="1200">
                <a:solidFill>
                  <a:schemeClr val="accent2"/>
                </a:solidFill>
                <a:latin typeface="+mj-ea"/>
                <a:ea typeface="+mj-ea"/>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湖南第一师范求学</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Tree>
  </p:cSld>
  <p:clrMapOvr>
    <a:masterClrMapping/>
  </p:clrMapOvr>
  <p:transition spd="slow" advTm="5018"/>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TextBox 13"/>
          <p:cNvSpPr txBox="1"/>
          <p:nvPr/>
        </p:nvSpPr>
        <p:spPr>
          <a:xfrm>
            <a:off x="481756" y="845396"/>
            <a:ext cx="320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buClr>
                <a:schemeClr val="bg1">
                  <a:lumMod val="60000"/>
                  <a:lumOff val="40000"/>
                </a:schemeClr>
              </a:buClr>
              <a:buFont typeface="Wingdings" panose="05000000000000000000" pitchFamily="2" charset="2"/>
              <a:buChar char="l"/>
            </a:pPr>
            <a:r>
              <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rPr>
              <a:t>湘乡驻省中学求学</a:t>
            </a:r>
            <a:endPar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4" name="矩形 3"/>
          <p:cNvSpPr/>
          <p:nvPr/>
        </p:nvSpPr>
        <p:spPr>
          <a:xfrm>
            <a:off x="3777522" y="4742547"/>
            <a:ext cx="7689850" cy="1141990"/>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5" name="矩形 4"/>
          <p:cNvSpPr/>
          <p:nvPr/>
        </p:nvSpPr>
        <p:spPr bwMode="auto">
          <a:xfrm>
            <a:off x="3783872" y="3461846"/>
            <a:ext cx="7683462" cy="1281036"/>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2" name="矩形 11"/>
          <p:cNvSpPr/>
          <p:nvPr/>
        </p:nvSpPr>
        <p:spPr>
          <a:xfrm>
            <a:off x="481756" y="1676065"/>
            <a:ext cx="8552532" cy="1118954"/>
          </a:xfrm>
          <a:prstGeom prst="rect">
            <a:avLst/>
          </a:prstGeom>
          <a:noFill/>
          <a:ln w="12700" cap="flat" cmpd="sng" algn="ctr">
            <a:solidFill>
              <a:srgbClr val="C4261D"/>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6858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1">
              <a:ln>
                <a:noFill/>
              </a:ln>
              <a:solidFill>
                <a:prstClr val="white"/>
              </a:solidFill>
              <a:effectLst/>
              <a:uLnTx/>
              <a:uFillTx/>
              <a:latin typeface="黑体" panose="02010609060101010101" pitchFamily="49" charset="-122"/>
              <a:ea typeface="黑体" panose="02010609060101010101" pitchFamily="49" charset="-122"/>
            </a:endParaRPr>
          </a:p>
        </p:txBody>
      </p:sp>
      <p:sp>
        <p:nvSpPr>
          <p:cNvPr id="13" name="文本框 9"/>
          <p:cNvSpPr txBox="1">
            <a:spLocks noChangeArrowheads="1"/>
          </p:cNvSpPr>
          <p:nvPr/>
        </p:nvSpPr>
        <p:spPr bwMode="auto">
          <a:xfrm>
            <a:off x="723608" y="1817639"/>
            <a:ext cx="8068828"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在东山学堂学了一段时间后，东山学堂的校长、老师、同学看到毛泽东年龄较大、学习成绩又好，都建议他去长沙考中学堂，继续深造。</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19" name="矩形 18"/>
          <p:cNvSpPr/>
          <p:nvPr/>
        </p:nvSpPr>
        <p:spPr bwMode="auto">
          <a:xfrm>
            <a:off x="4082482" y="3670605"/>
            <a:ext cx="7079931" cy="2005173"/>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20" name="文本框 9"/>
          <p:cNvSpPr txBox="1">
            <a:spLocks noChangeArrowheads="1"/>
          </p:cNvSpPr>
          <p:nvPr/>
        </p:nvSpPr>
        <p:spPr bwMode="auto">
          <a:xfrm>
            <a:off x="4358549" y="3855179"/>
            <a:ext cx="6527797" cy="169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东山学堂的贺岚冈老师应聘到长沙的湘乡驻省中学任教，贺岚冈对毛泽东说，愿意带他前往读书。毛泽东再次冲破家庭的阻力，挑着行李走出湘潭城，第一次坐轮船到长沙，并顺利考入湘乡驻省中学。</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23" name="矩形 22"/>
          <p:cNvSpPr/>
          <p:nvPr/>
        </p:nvSpPr>
        <p:spPr>
          <a:xfrm>
            <a:off x="4559585" y="3329827"/>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24" name="文本框 11"/>
          <p:cNvSpPr txBox="1">
            <a:spLocks noChangeArrowheads="1"/>
          </p:cNvSpPr>
          <p:nvPr/>
        </p:nvSpPr>
        <p:spPr bwMode="auto">
          <a:xfrm>
            <a:off x="4939631" y="3309953"/>
            <a:ext cx="1452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1911</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年春天</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Tree>
  </p:cSld>
  <p:clrMapOvr>
    <a:masterClrMapping/>
  </p:clrMapOvr>
  <p:transition spd="slow" advTm="10534"/>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a:xfrm>
            <a:off x="-1" y="2996407"/>
            <a:ext cx="3026689" cy="2436243"/>
          </a:xfrm>
          <a:prstGeom prst="rect">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bg2">
                  <a:lumMod val="50000"/>
                </a:schemeClr>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3608970" y="3002027"/>
            <a:ext cx="7480552" cy="2491740"/>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9200" fontAlgn="auto">
              <a:lnSpc>
                <a:spcPct val="130000"/>
              </a:lnSpc>
              <a:spcBef>
                <a:spcPct val="0"/>
              </a:spcBef>
              <a:spcAft>
                <a:spcPct val="0"/>
              </a:spcAft>
              <a:buFontTx/>
              <a:buNone/>
            </a:pPr>
            <a:r>
              <a:rPr lang="en-US" altLang="zh-CN" sz="2000">
                <a:solidFill>
                  <a:schemeClr val="bg2">
                    <a:lumMod val="50000"/>
                  </a:schemeClr>
                </a:solidFill>
                <a:latin typeface="黑体" panose="02010609060101010101" pitchFamily="49" charset="-122"/>
                <a:ea typeface="黑体" panose="02010609060101010101" pitchFamily="49" charset="-122"/>
              </a:rPr>
              <a:t>1911</a:t>
            </a:r>
            <a:r>
              <a:rPr lang="zh-CN" altLang="en-US" sz="2000">
                <a:solidFill>
                  <a:schemeClr val="bg2">
                    <a:lumMod val="50000"/>
                  </a:schemeClr>
                </a:solidFill>
                <a:latin typeface="黑体" panose="02010609060101010101" pitchFamily="49" charset="-122"/>
                <a:ea typeface="黑体" panose="02010609060101010101" pitchFamily="49" charset="-122"/>
              </a:rPr>
              <a:t>年辛亥革命爆发，毛泽东在起义的新军中当了半年兵。后来，他寄居在长沙新安巷的湘乡会馆，每天早出晚归，步行三里地到位于浏阳门外定王台的图书馆读书，风雨无阻，从不间断。一位图书馆管理员回忆说，那时候，图书馆每天早上一开门，就“欢迎”毛泽东，因为他来得最早，已等候多时了；每天下午关门，要“欢送”毛泽东，因为他走得最晚，不催他，他不走。</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sp>
        <p:nvSpPr>
          <p:cNvPr id="9" name="矩形 8"/>
          <p:cNvSpPr/>
          <p:nvPr/>
        </p:nvSpPr>
        <p:spPr>
          <a:xfrm>
            <a:off x="11647755" y="3002027"/>
            <a:ext cx="550278" cy="2430623"/>
          </a:xfrm>
          <a:prstGeom prst="rect">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chemeClr val="bg2">
                  <a:lumMod val="50000"/>
                </a:schemeClr>
              </a:solidFill>
              <a:effectLst/>
              <a:uLnTx/>
              <a:uFillTx/>
              <a:latin typeface="黑体" panose="02010609060101010101" pitchFamily="49" charset="-122"/>
              <a:ea typeface="黑体" panose="02010609060101010101" pitchFamily="49" charset="-122"/>
            </a:endParaRPr>
          </a:p>
        </p:txBody>
      </p:sp>
      <p:cxnSp>
        <p:nvCxnSpPr>
          <p:cNvPr id="10" name="直接连接符 9"/>
          <p:cNvCxnSpPr/>
          <p:nvPr/>
        </p:nvCxnSpPr>
        <p:spPr>
          <a:xfrm>
            <a:off x="3608969" y="2817969"/>
            <a:ext cx="7480552" cy="0"/>
          </a:xfrm>
          <a:prstGeom prst="line">
            <a:avLst/>
          </a:prstGeom>
          <a:noFill/>
          <a:ln w="9525" cap="flat" cmpd="sng" algn="ctr">
            <a:solidFill>
              <a:srgbClr val="C4261D"/>
            </a:solidFill>
            <a:prstDash val="solid"/>
          </a:ln>
          <a:effectLst/>
        </p:spPr>
      </p:cxnSp>
      <p:sp>
        <p:nvSpPr>
          <p:cNvPr id="11" name="矩形 10"/>
          <p:cNvSpPr/>
          <p:nvPr/>
        </p:nvSpPr>
        <p:spPr>
          <a:xfrm>
            <a:off x="3584319" y="1340768"/>
            <a:ext cx="7480552" cy="1476375"/>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9200" fontAlgn="auto">
              <a:lnSpc>
                <a:spcPct val="150000"/>
              </a:lnSpc>
              <a:spcBef>
                <a:spcPct val="0"/>
              </a:spcBef>
              <a:spcAft>
                <a:spcPct val="0"/>
              </a:spcAft>
              <a:buFontTx/>
              <a:buNone/>
            </a:pPr>
            <a:r>
              <a:rPr lang="zh-CN" altLang="en-US" sz="2000">
                <a:solidFill>
                  <a:schemeClr val="bg2">
                    <a:lumMod val="50000"/>
                  </a:schemeClr>
                </a:solidFill>
                <a:latin typeface="黑体" panose="02010609060101010101" pitchFamily="49" charset="-122"/>
                <a:ea typeface="黑体" panose="02010609060101010101" pitchFamily="49" charset="-122"/>
              </a:rPr>
              <a:t>在学习期间，毛泽东一直是学生中的佼佼者。他的求知欲很强，非常用功，几乎每天都是学校起得最早的，洗漱之后就到自修室读书。课余时间不是到阅报室看报，就是到图书馆读书。</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sp>
        <p:nvSpPr>
          <p:cNvPr id="14" name="矩形 13"/>
          <p:cNvSpPr/>
          <p:nvPr/>
        </p:nvSpPr>
        <p:spPr>
          <a:xfrm>
            <a:off x="874368" y="3396516"/>
            <a:ext cx="1917336" cy="1691640"/>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just" defTabSz="1219200" eaLnBrk="1" fontAlgn="auto" latinLnBrk="0" hangingPunct="1">
              <a:lnSpc>
                <a:spcPct val="130000"/>
              </a:lnSpc>
              <a:spcBef>
                <a:spcPct val="0"/>
              </a:spcBef>
              <a:spcAft>
                <a:spcPct val="0"/>
              </a:spcAft>
              <a:buClrTx/>
              <a:buSzTx/>
              <a:buFontTx/>
              <a:buNone/>
              <a:defRPr/>
            </a:pPr>
            <a:r>
              <a:rPr kumimoji="0" lang="zh-CN" altLang="en-US" sz="2000" b="0" i="0" u="none" strike="noStrike" kern="0" cap="none" spc="0"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rPr>
              <a:t>毛泽东在图书馆读了很多书，思想再次得到升华。</a:t>
            </a:r>
            <a:endParaRPr kumimoji="0" lang="zh-CN" altLang="en-US" sz="2000" b="0" i="0" u="none" strike="noStrike" kern="0" cap="none" spc="0"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TextBox 13"/>
          <p:cNvSpPr txBox="1"/>
          <p:nvPr/>
        </p:nvSpPr>
        <p:spPr>
          <a:xfrm>
            <a:off x="481756" y="845396"/>
            <a:ext cx="320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buClr>
                <a:schemeClr val="bg1">
                  <a:lumMod val="60000"/>
                  <a:lumOff val="40000"/>
                </a:schemeClr>
              </a:buClr>
              <a:buFont typeface="Wingdings" panose="05000000000000000000" pitchFamily="2" charset="2"/>
              <a:buChar char="l"/>
            </a:pPr>
            <a:r>
              <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rPr>
              <a:t>湖南第一师范求学</a:t>
            </a:r>
            <a:endPar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4" name="矩形 33"/>
          <p:cNvSpPr/>
          <p:nvPr/>
        </p:nvSpPr>
        <p:spPr>
          <a:xfrm>
            <a:off x="4287234" y="3300568"/>
            <a:ext cx="5695927" cy="1000800"/>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4" name="矩形 3"/>
          <p:cNvSpPr/>
          <p:nvPr/>
        </p:nvSpPr>
        <p:spPr>
          <a:xfrm>
            <a:off x="1921917" y="1676065"/>
            <a:ext cx="8266482" cy="1118954"/>
          </a:xfrm>
          <a:prstGeom prst="rect">
            <a:avLst/>
          </a:prstGeom>
          <a:noFill/>
          <a:ln w="12700" cap="flat" cmpd="sng" algn="ctr">
            <a:solidFill>
              <a:srgbClr val="C4261D"/>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6858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1">
              <a:ln>
                <a:noFill/>
              </a:ln>
              <a:solidFill>
                <a:prstClr val="white"/>
              </a:solidFill>
              <a:effectLst/>
              <a:uLnTx/>
              <a:uFillTx/>
              <a:latin typeface="黑体" panose="02010609060101010101" pitchFamily="49" charset="-122"/>
              <a:ea typeface="黑体" panose="02010609060101010101" pitchFamily="49" charset="-122"/>
            </a:endParaRPr>
          </a:p>
        </p:txBody>
      </p:sp>
      <p:sp>
        <p:nvSpPr>
          <p:cNvPr id="5" name="文本框 9"/>
          <p:cNvSpPr txBox="1">
            <a:spLocks noChangeArrowheads="1"/>
          </p:cNvSpPr>
          <p:nvPr/>
        </p:nvSpPr>
        <p:spPr bwMode="auto">
          <a:xfrm>
            <a:off x="2052430" y="1817639"/>
            <a:ext cx="8005457"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毛泽东在湖南省立第一师范学校遇到了杨昌济、徐特立等好老师，他们的人品和学识给正处于人生升华阶段的毛泽东以极大的影响。</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31" name="矩形: 圆角 30"/>
          <p:cNvSpPr/>
          <p:nvPr/>
        </p:nvSpPr>
        <p:spPr>
          <a:xfrm>
            <a:off x="1921917" y="3311508"/>
            <a:ext cx="2209868" cy="999854"/>
          </a:xfrm>
          <a:prstGeom prst="roundRect">
            <a:avLst>
              <a:gd name="adj" fmla="val 5192"/>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32" name="矩形 31"/>
          <p:cNvSpPr/>
          <p:nvPr/>
        </p:nvSpPr>
        <p:spPr>
          <a:xfrm>
            <a:off x="2300411" y="3593587"/>
            <a:ext cx="1452880" cy="491490"/>
          </a:xfrm>
          <a:prstGeom prst="rect">
            <a:avLst/>
          </a:prstGeom>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30000"/>
              </a:lnSpc>
              <a:spcBef>
                <a:spcPct val="0"/>
              </a:spcBef>
              <a:spcAft>
                <a:spcPct val="0"/>
              </a:spcAft>
              <a:buClrTx/>
              <a:buSzTx/>
              <a:buFontTx/>
              <a:buNone/>
              <a:defRPr/>
            </a:pPr>
            <a:r>
              <a:rPr kumimoji="0" lang="zh-CN" altLang="en-US" sz="2000" b="0" i="0" u="none" strike="noStrike" kern="0" cap="none" spc="0"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rPr>
              <a:t>杨昌济先生</a:t>
            </a:r>
            <a:endParaRPr kumimoji="0" lang="zh-CN" altLang="en-US" sz="2000" b="0" i="0" u="none" strike="noStrike" kern="0" cap="none" spc="0"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endParaRPr>
          </a:p>
        </p:txBody>
      </p:sp>
      <p:sp>
        <p:nvSpPr>
          <p:cNvPr id="33" name="矩形 32"/>
          <p:cNvSpPr/>
          <p:nvPr/>
        </p:nvSpPr>
        <p:spPr>
          <a:xfrm>
            <a:off x="10069062" y="3293851"/>
            <a:ext cx="119337" cy="999854"/>
          </a:xfrm>
          <a:prstGeom prst="rect">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35" name="矩形 34"/>
          <p:cNvSpPr/>
          <p:nvPr/>
        </p:nvSpPr>
        <p:spPr>
          <a:xfrm>
            <a:off x="4446888" y="3329204"/>
            <a:ext cx="5376618" cy="1014730"/>
          </a:xfrm>
          <a:prstGeom prst="rect">
            <a:avLst/>
          </a:prstGeom>
          <a:noFill/>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just" defTabSz="1219200" eaLnBrk="1" fontAlgn="auto" latinLnBrk="0" hangingPunct="1">
              <a:lnSpc>
                <a:spcPct val="150000"/>
              </a:lnSpc>
              <a:spcBef>
                <a:spcPct val="0"/>
              </a:spcBef>
              <a:spcAft>
                <a:spcPct val="0"/>
              </a:spcAft>
              <a:buClrTx/>
              <a:buSzTx/>
              <a:buFontTx/>
              <a:buNone/>
              <a:defRPr/>
            </a:pPr>
            <a:r>
              <a:rPr kumimoji="0" lang="zh-CN" altLang="en-US" sz="2000" b="0" i="0" u="none" strike="noStrike" kern="0" cap="none" spc="0" normalizeH="0" baseline="0" noProof="0">
                <a:ln>
                  <a:noFill/>
                </a:ln>
                <a:solidFill>
                  <a:schemeClr val="bg2">
                    <a:lumMod val="50000"/>
                  </a:schemeClr>
                </a:solidFill>
                <a:effectLst/>
                <a:uLnTx/>
                <a:uFillTx/>
                <a:latin typeface="黑体" panose="02010609060101010101" pitchFamily="49" charset="-122"/>
                <a:ea typeface="黑体" panose="02010609060101010101" pitchFamily="49" charset="-122"/>
              </a:rPr>
              <a:t>毛泽东称杨昌济先生为“一个道德高尚的人”，“给我印象最深的教员”。</a:t>
            </a:r>
            <a:endParaRPr kumimoji="0" lang="zh-CN" altLang="en-US" sz="2000" b="0" i="0" u="none" strike="noStrike" kern="0" cap="none" spc="0" normalizeH="0" baseline="0" noProof="0">
              <a:ln>
                <a:noFill/>
              </a:ln>
              <a:solidFill>
                <a:schemeClr val="bg2">
                  <a:lumMod val="50000"/>
                </a:schemeClr>
              </a:solidFill>
              <a:effectLst/>
              <a:uLnTx/>
              <a:uFillTx/>
              <a:latin typeface="黑体" panose="02010609060101010101" pitchFamily="49" charset="-122"/>
              <a:ea typeface="黑体" panose="02010609060101010101" pitchFamily="49" charset="-122"/>
            </a:endParaRPr>
          </a:p>
        </p:txBody>
      </p:sp>
      <p:sp>
        <p:nvSpPr>
          <p:cNvPr id="36" name="矩形 35"/>
          <p:cNvSpPr/>
          <p:nvPr/>
        </p:nvSpPr>
        <p:spPr>
          <a:xfrm>
            <a:off x="4287234" y="4681535"/>
            <a:ext cx="5695927" cy="1000800"/>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37" name="矩形: 圆角 36"/>
          <p:cNvSpPr/>
          <p:nvPr/>
        </p:nvSpPr>
        <p:spPr>
          <a:xfrm>
            <a:off x="1921917" y="4692475"/>
            <a:ext cx="2209868" cy="999854"/>
          </a:xfrm>
          <a:prstGeom prst="roundRect">
            <a:avLst>
              <a:gd name="adj" fmla="val 5192"/>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38" name="矩形 37"/>
          <p:cNvSpPr/>
          <p:nvPr/>
        </p:nvSpPr>
        <p:spPr>
          <a:xfrm>
            <a:off x="2300411" y="4974554"/>
            <a:ext cx="1452880" cy="491490"/>
          </a:xfrm>
          <a:prstGeom prst="rect">
            <a:avLst/>
          </a:prstGeom>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30000"/>
              </a:lnSpc>
              <a:spcBef>
                <a:spcPct val="0"/>
              </a:spcBef>
              <a:spcAft>
                <a:spcPct val="0"/>
              </a:spcAft>
              <a:buClrTx/>
              <a:buSzTx/>
              <a:buFontTx/>
              <a:buNone/>
              <a:defRPr/>
            </a:pPr>
            <a:r>
              <a:rPr kumimoji="0" lang="zh-CN" altLang="en-US" sz="2000" b="0" i="0" u="none" strike="noStrike" kern="0" cap="none" spc="0"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rPr>
              <a:t>徐特立先生</a:t>
            </a:r>
            <a:endParaRPr kumimoji="0" lang="zh-CN" altLang="en-US" sz="2000" b="0" i="0" u="none" strike="noStrike" kern="0" cap="none" spc="0"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endParaRPr>
          </a:p>
        </p:txBody>
      </p:sp>
      <p:sp>
        <p:nvSpPr>
          <p:cNvPr id="39" name="矩形 38"/>
          <p:cNvSpPr/>
          <p:nvPr/>
        </p:nvSpPr>
        <p:spPr>
          <a:xfrm>
            <a:off x="10069062" y="4674818"/>
            <a:ext cx="119337" cy="999854"/>
          </a:xfrm>
          <a:prstGeom prst="rect">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40" name="矩形 39"/>
          <p:cNvSpPr/>
          <p:nvPr/>
        </p:nvSpPr>
        <p:spPr>
          <a:xfrm>
            <a:off x="4446888" y="4710171"/>
            <a:ext cx="5376618" cy="1014730"/>
          </a:xfrm>
          <a:prstGeom prst="rect">
            <a:avLst/>
          </a:prstGeom>
          <a:noFill/>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just" defTabSz="1219200" eaLnBrk="1" fontAlgn="auto" latinLnBrk="0" hangingPunct="1">
              <a:lnSpc>
                <a:spcPct val="150000"/>
              </a:lnSpc>
              <a:spcBef>
                <a:spcPct val="0"/>
              </a:spcBef>
              <a:spcAft>
                <a:spcPct val="0"/>
              </a:spcAft>
              <a:buClrTx/>
              <a:buSzTx/>
              <a:buFontTx/>
              <a:buNone/>
              <a:defRPr/>
            </a:pPr>
            <a:r>
              <a:rPr kumimoji="0" lang="zh-CN" altLang="en-US" sz="2000" b="0" i="0" u="none" strike="noStrike" kern="0" cap="none" spc="0" normalizeH="0" baseline="0" noProof="0">
                <a:ln>
                  <a:noFill/>
                </a:ln>
                <a:solidFill>
                  <a:schemeClr val="bg2">
                    <a:lumMod val="50000"/>
                  </a:schemeClr>
                </a:solidFill>
                <a:effectLst/>
                <a:uLnTx/>
                <a:uFillTx/>
                <a:latin typeface="黑体" panose="02010609060101010101" pitchFamily="49" charset="-122"/>
                <a:ea typeface="黑体" panose="02010609060101010101" pitchFamily="49" charset="-122"/>
              </a:rPr>
              <a:t>毛泽东也特别推崇徐特立先生“不动笔墨不读书”的学习方法。</a:t>
            </a:r>
            <a:endParaRPr kumimoji="0" lang="zh-CN" altLang="en-US" sz="2000" b="0" i="0" u="none" strike="noStrike" kern="0" cap="none" spc="0" normalizeH="0" baseline="0" noProof="0">
              <a:ln>
                <a:noFill/>
              </a:ln>
              <a:solidFill>
                <a:schemeClr val="bg2">
                  <a:lumMod val="50000"/>
                </a:schemeClr>
              </a:solidFill>
              <a:effectLst/>
              <a:uLnTx/>
              <a:uFillTx/>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a:xfrm>
            <a:off x="2780368" y="1414716"/>
            <a:ext cx="6343772" cy="1277493"/>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sz="2000" noProof="1">
              <a:latin typeface="黑体" panose="02010609060101010101" pitchFamily="49" charset="-122"/>
              <a:ea typeface="黑体" panose="02010609060101010101" pitchFamily="49" charset="-122"/>
            </a:endParaRPr>
          </a:p>
        </p:txBody>
      </p:sp>
      <p:sp>
        <p:nvSpPr>
          <p:cNvPr id="4" name="文本框 9"/>
          <p:cNvSpPr txBox="1">
            <a:spLocks noChangeArrowheads="1"/>
          </p:cNvSpPr>
          <p:nvPr/>
        </p:nvSpPr>
        <p:spPr bwMode="auto">
          <a:xfrm>
            <a:off x="3066525" y="1581698"/>
            <a:ext cx="5909308"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毛泽东在湖南省立第一师范学校学习期间每天写日记，读报写摘记，读书写笔记、作眉批。</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5" name="PA-矩形 14"/>
          <p:cNvSpPr/>
          <p:nvPr>
            <p:custDataLst>
              <p:tags r:id="rId3"/>
            </p:custDataLst>
          </p:nvPr>
        </p:nvSpPr>
        <p:spPr>
          <a:xfrm>
            <a:off x="2780367" y="3415387"/>
            <a:ext cx="2854942" cy="1637199"/>
          </a:xfrm>
          <a:prstGeom prst="rect">
            <a:avLst/>
          </a:prstGeom>
          <a:noFill/>
          <a:ln w="25400" cap="flat" cmpd="sng" algn="ctr">
            <a:solidFill>
              <a:srgbClr val="C4261D"/>
            </a:solidFill>
            <a:prstDash val="solid"/>
          </a:ln>
          <a:effectLst/>
        </p:spPr>
        <p:txBody>
          <a:bodyPr rtlCol="0" anchor="ctr"/>
          <a:lstStyle>
            <a:defPPr>
              <a:defRPr lang="zh-CN"/>
            </a:defPPr>
            <a:lvl1pPr marL="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1pPr>
            <a:lvl2pPr marL="4572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2pPr>
            <a:lvl3pPr marL="9144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3pPr>
            <a:lvl4pPr marL="13716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4pPr>
            <a:lvl5pPr marL="18288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黑体" panose="02010609060101010101" pitchFamily="49" charset="-122"/>
              <a:ea typeface="黑体" panose="02010609060101010101" pitchFamily="49" charset="-122"/>
              <a:sym typeface="思源黑体 CN Normal" panose="020b0400000000000000" pitchFamily="34" charset="-122"/>
            </a:endParaRPr>
          </a:p>
        </p:txBody>
      </p:sp>
      <p:sp>
        <p:nvSpPr>
          <p:cNvPr id="6" name="PA-Aitds2"/>
          <p:cNvSpPr/>
          <p:nvPr>
            <p:custDataLst>
              <p:tags r:id="rId4"/>
            </p:custDataLst>
          </p:nvPr>
        </p:nvSpPr>
        <p:spPr>
          <a:xfrm>
            <a:off x="3066525" y="3129510"/>
            <a:ext cx="2282626" cy="555479"/>
          </a:xfrm>
          <a:prstGeom prst="rect">
            <a:avLst/>
          </a:prstGeom>
          <a:solidFill>
            <a:srgbClr val="C4261D"/>
          </a:solidFill>
          <a:ln w="25400" cap="flat" cmpd="sng" algn="ctr">
            <a:noFill/>
            <a:prstDash val="solid"/>
          </a:ln>
          <a:effectLst/>
        </p:spPr>
        <p:txBody>
          <a:bodyPr rtlCol="0" anchor="ctr"/>
          <a:lstStyle>
            <a:defPPr>
              <a:defRPr lang="zh-CN"/>
            </a:defPPr>
            <a:lvl1pPr marL="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1pPr>
            <a:lvl2pPr marL="4572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defRPr/>
            </a:pPr>
            <a:r>
              <a:rPr kumimoji="0" lang="zh-CN" altLang="en-US" sz="2000" b="0" i="0" u="none" strike="noStrike" kern="1200" cap="none"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rPr>
              <a:t>对不易找到的好书</a:t>
            </a:r>
            <a:endParaRPr kumimoji="0" lang="zh-CN" altLang="en-US" sz="2000" b="0" i="0" u="none" strike="noStrike" kern="1200" cap="none"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sym typeface="思源黑体 CN Normal" panose="020b0400000000000000" pitchFamily="34" charset="-122"/>
            </a:endParaRPr>
          </a:p>
        </p:txBody>
      </p:sp>
      <p:sp>
        <p:nvSpPr>
          <p:cNvPr id="7" name="矩形 6"/>
          <p:cNvSpPr/>
          <p:nvPr/>
        </p:nvSpPr>
        <p:spPr>
          <a:xfrm>
            <a:off x="2887951" y="3889952"/>
            <a:ext cx="2639774" cy="553085"/>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9200" fontAlgn="auto">
              <a:lnSpc>
                <a:spcPct val="150000"/>
              </a:lnSpc>
              <a:spcBef>
                <a:spcPct val="0"/>
              </a:spcBef>
              <a:spcAft>
                <a:spcPct val="0"/>
              </a:spcAft>
              <a:buFontTx/>
              <a:buNone/>
            </a:pPr>
            <a:r>
              <a:rPr lang="zh-CN" altLang="en-US" sz="2000">
                <a:solidFill>
                  <a:schemeClr val="bg2">
                    <a:lumMod val="50000"/>
                  </a:schemeClr>
                </a:solidFill>
                <a:latin typeface="黑体" panose="02010609060101010101" pitchFamily="49" charset="-122"/>
                <a:ea typeface="黑体" panose="02010609060101010101" pitchFamily="49" charset="-122"/>
              </a:rPr>
              <a:t>他就整本地抄写</a:t>
            </a:r>
            <a:r>
              <a:rPr lang="zh-CN" altLang="zh-CN" sz="2000">
                <a:solidFill>
                  <a:schemeClr val="bg2">
                    <a:lumMod val="50000"/>
                  </a:schemeClr>
                </a:solidFill>
                <a:latin typeface="黑体" panose="02010609060101010101" pitchFamily="49" charset="-122"/>
                <a:ea typeface="黑体" panose="02010609060101010101" pitchFamily="49" charset="-122"/>
              </a:rPr>
              <a:t>。</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sp>
        <p:nvSpPr>
          <p:cNvPr id="8" name="PA-矩形 14"/>
          <p:cNvSpPr/>
          <p:nvPr>
            <p:custDataLst>
              <p:tags r:id="rId5"/>
            </p:custDataLst>
          </p:nvPr>
        </p:nvSpPr>
        <p:spPr>
          <a:xfrm>
            <a:off x="6269198" y="3415387"/>
            <a:ext cx="2854942" cy="1637199"/>
          </a:xfrm>
          <a:prstGeom prst="rect">
            <a:avLst/>
          </a:prstGeom>
          <a:noFill/>
          <a:ln w="25400" cap="flat" cmpd="sng" algn="ctr">
            <a:solidFill>
              <a:srgbClr val="C4261D"/>
            </a:solidFill>
            <a:prstDash val="solid"/>
          </a:ln>
          <a:effectLst/>
        </p:spPr>
        <p:txBody>
          <a:bodyPr rtlCol="0" anchor="ctr"/>
          <a:lstStyle>
            <a:defPPr>
              <a:defRPr lang="zh-CN"/>
            </a:defPPr>
            <a:lvl1pPr marL="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1pPr>
            <a:lvl2pPr marL="4572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2pPr>
            <a:lvl3pPr marL="9144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3pPr>
            <a:lvl4pPr marL="13716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4pPr>
            <a:lvl5pPr marL="1828800" algn="l" defTabSz="914400" rtl="0" eaLnBrk="1" fontAlgn="base" latinLnBrk="0" hangingPunct="1">
              <a:spcBef>
                <a:spcPct val="0"/>
              </a:spcBef>
              <a:spcAft>
                <a:spcPct val="0"/>
              </a:spcAft>
              <a:buFont typeface="Arial" pitchFamily="34" charset="0"/>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黑体" panose="02010609060101010101" pitchFamily="49" charset="-122"/>
              <a:ea typeface="黑体" panose="02010609060101010101" pitchFamily="49" charset="-122"/>
              <a:sym typeface="思源黑体 CN Normal" panose="020b0400000000000000" pitchFamily="34" charset="-122"/>
            </a:endParaRPr>
          </a:p>
        </p:txBody>
      </p:sp>
      <p:sp>
        <p:nvSpPr>
          <p:cNvPr id="9" name="PA-Aitds2"/>
          <p:cNvSpPr/>
          <p:nvPr>
            <p:custDataLst>
              <p:tags r:id="rId6"/>
            </p:custDataLst>
          </p:nvPr>
        </p:nvSpPr>
        <p:spPr>
          <a:xfrm>
            <a:off x="6555356" y="3129510"/>
            <a:ext cx="2282626" cy="555479"/>
          </a:xfrm>
          <a:prstGeom prst="rect">
            <a:avLst/>
          </a:prstGeom>
          <a:solidFill>
            <a:srgbClr val="C4261D"/>
          </a:solidFill>
          <a:ln w="25400" cap="flat" cmpd="sng" algn="ctr">
            <a:noFill/>
            <a:prstDash val="solid"/>
          </a:ln>
          <a:effectLst/>
        </p:spPr>
        <p:txBody>
          <a:bodyPr rtlCol="0" anchor="ctr"/>
          <a:lstStyle>
            <a:defPPr>
              <a:defRPr lang="zh-CN"/>
            </a:defPPr>
            <a:lvl1pPr marL="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1pPr>
            <a:lvl2pPr marL="4572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buFont typeface="Arial" pitchFamily="34" charset="0"/>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defRPr/>
            </a:pPr>
            <a:r>
              <a:rPr kumimoji="0" lang="zh-CN" altLang="en-US" sz="2000" b="0" i="0" u="none" strike="noStrike" kern="1200" cap="none"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rPr>
              <a:t>对尚未出版的书籍</a:t>
            </a:r>
            <a:endParaRPr kumimoji="0" lang="zh-CN" altLang="en-US" sz="2000" b="0" i="0" u="none" strike="noStrike" kern="1200" cap="none" normalizeH="0" baseline="0" noProof="0">
              <a:ln>
                <a:noFill/>
              </a:ln>
              <a:solidFill>
                <a:schemeClr val="bg1">
                  <a:lumMod val="60000"/>
                  <a:lumOff val="40000"/>
                </a:schemeClr>
              </a:solidFill>
              <a:uLnTx/>
              <a:uFillTx/>
              <a:latin typeface="黑体" panose="02010609060101010101" pitchFamily="49" charset="-122"/>
              <a:ea typeface="黑体" panose="02010609060101010101" pitchFamily="49" charset="-122"/>
              <a:sym typeface="思源黑体 CN Normal" panose="020b0400000000000000" pitchFamily="34" charset="-122"/>
            </a:endParaRPr>
          </a:p>
        </p:txBody>
      </p:sp>
      <p:sp>
        <p:nvSpPr>
          <p:cNvPr id="10" name="矩形 9"/>
          <p:cNvSpPr/>
          <p:nvPr/>
        </p:nvSpPr>
        <p:spPr>
          <a:xfrm>
            <a:off x="6376782" y="3889952"/>
            <a:ext cx="2639774" cy="1014730"/>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9200" fontAlgn="auto">
              <a:lnSpc>
                <a:spcPct val="150000"/>
              </a:lnSpc>
              <a:spcBef>
                <a:spcPct val="0"/>
              </a:spcBef>
              <a:spcAft>
                <a:spcPct val="0"/>
              </a:spcAft>
              <a:buFontTx/>
              <a:buNone/>
            </a:pPr>
            <a:r>
              <a:rPr lang="zh-CN" altLang="en-US" sz="2000">
                <a:solidFill>
                  <a:schemeClr val="bg2">
                    <a:lumMod val="50000"/>
                  </a:schemeClr>
                </a:solidFill>
                <a:latin typeface="黑体" panose="02010609060101010101" pitchFamily="49" charset="-122"/>
                <a:ea typeface="黑体" panose="02010609060101010101" pitchFamily="49" charset="-122"/>
              </a:rPr>
              <a:t>他就借来，一字不漏地全文抄下来</a:t>
            </a:r>
            <a:r>
              <a:rPr lang="zh-CN" altLang="zh-CN" sz="2000">
                <a:solidFill>
                  <a:schemeClr val="bg2">
                    <a:lumMod val="50000"/>
                  </a:schemeClr>
                </a:solidFill>
                <a:latin typeface="黑体" panose="02010609060101010101" pitchFamily="49" charset="-122"/>
                <a:ea typeface="黑体" panose="02010609060101010101" pitchFamily="49" charset="-122"/>
              </a:rPr>
              <a:t>。</a:t>
            </a:r>
            <a:endParaRPr lang="zh-CN" altLang="zh-CN" sz="200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a:xfrm>
            <a:off x="2221358" y="1772818"/>
            <a:ext cx="3844281" cy="3744416"/>
          </a:xfrm>
          <a:prstGeom prst="rect">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6070524" y="1772820"/>
            <a:ext cx="3844281" cy="3744414"/>
          </a:xfrm>
          <a:prstGeom prst="rect">
            <a:avLst/>
          </a:prstGeom>
          <a:solidFill>
            <a:srgbClr val="EBE7D8"/>
          </a:solidFill>
          <a:ln w="25400" cap="flat" cmpd="sng" algn="ctr">
            <a:noFill/>
            <a:prstDash val="solid"/>
          </a:ln>
          <a:effectLst>
            <a:outerShdw blurRad="101600" sx="102000" sy="102000" algn="ctr" rotWithShape="0">
              <a:prstClr val="black">
                <a:alpha val="10000"/>
              </a:prstClr>
            </a:outerShdw>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5" name="矩形 4"/>
          <p:cNvSpPr/>
          <p:nvPr/>
        </p:nvSpPr>
        <p:spPr>
          <a:xfrm>
            <a:off x="2471573" y="2019100"/>
            <a:ext cx="3343851" cy="3322955"/>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9200" fontAlgn="auto">
              <a:lnSpc>
                <a:spcPct val="150000"/>
              </a:lnSpc>
              <a:spcBef>
                <a:spcPct val="0"/>
              </a:spcBef>
              <a:spcAft>
                <a:spcPct val="0"/>
              </a:spcAft>
              <a:buFontTx/>
              <a:buNone/>
            </a:pPr>
            <a:r>
              <a:rPr lang="en-US" altLang="zh-CN" sz="2000">
                <a:solidFill>
                  <a:schemeClr val="bg1">
                    <a:lumMod val="60000"/>
                    <a:lumOff val="40000"/>
                  </a:schemeClr>
                </a:solidFill>
                <a:latin typeface="黑体" panose="02010609060101010101" pitchFamily="49" charset="-122"/>
                <a:ea typeface="黑体" panose="02010609060101010101" pitchFamily="49" charset="-122"/>
              </a:rPr>
              <a:t>1918</a:t>
            </a:r>
            <a:r>
              <a:rPr lang="zh-CN" altLang="en-US" sz="2000">
                <a:solidFill>
                  <a:schemeClr val="bg1">
                    <a:lumMod val="60000"/>
                    <a:lumOff val="40000"/>
                  </a:schemeClr>
                </a:solidFill>
                <a:latin typeface="黑体" panose="02010609060101010101" pitchFamily="49" charset="-122"/>
                <a:ea typeface="黑体" panose="02010609060101010101" pitchFamily="49" charset="-122"/>
              </a:rPr>
              <a:t>年</a:t>
            </a:r>
            <a:r>
              <a:rPr lang="en-US" altLang="zh-CN" sz="2000">
                <a:solidFill>
                  <a:schemeClr val="bg1">
                    <a:lumMod val="60000"/>
                    <a:lumOff val="40000"/>
                  </a:schemeClr>
                </a:solidFill>
                <a:latin typeface="黑体" panose="02010609060101010101" pitchFamily="49" charset="-122"/>
                <a:ea typeface="黑体" panose="02010609060101010101" pitchFamily="49" charset="-122"/>
              </a:rPr>
              <a:t>7</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月</a:t>
            </a:r>
            <a:r>
              <a:rPr lang="en-US" altLang="zh-CN" sz="2000">
                <a:solidFill>
                  <a:schemeClr val="bg1">
                    <a:lumMod val="60000"/>
                    <a:lumOff val="40000"/>
                  </a:schemeClr>
                </a:solidFill>
                <a:latin typeface="黑体" panose="02010609060101010101" pitchFamily="49" charset="-122"/>
                <a:ea typeface="黑体" panose="02010609060101010101" pitchFamily="49" charset="-122"/>
              </a:rPr>
              <a:t>14</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日，</a:t>
            </a:r>
            <a:r>
              <a:rPr lang="en-US" altLang="zh-CN" sz="2000">
                <a:solidFill>
                  <a:schemeClr val="bg1">
                    <a:lumMod val="60000"/>
                    <a:lumOff val="40000"/>
                  </a:schemeClr>
                </a:solidFill>
                <a:latin typeface="黑体" panose="02010609060101010101" pitchFamily="49" charset="-122"/>
                <a:ea typeface="黑体" panose="02010609060101010101" pitchFamily="49" charset="-122"/>
              </a:rPr>
              <a:t>《</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湘江评论</a:t>
            </a:r>
            <a:r>
              <a:rPr lang="en-US" altLang="zh-CN" sz="2000">
                <a:solidFill>
                  <a:schemeClr val="bg1">
                    <a:lumMod val="60000"/>
                    <a:lumOff val="40000"/>
                  </a:schemeClr>
                </a:solidFill>
                <a:latin typeface="黑体" panose="02010609060101010101" pitchFamily="49" charset="-122"/>
                <a:ea typeface="黑体" panose="02010609060101010101" pitchFamily="49" charset="-122"/>
              </a:rPr>
              <a:t>》</a:t>
            </a:r>
            <a:r>
              <a:rPr lang="zh-CN" altLang="en-US" sz="2000">
                <a:solidFill>
                  <a:schemeClr val="bg1">
                    <a:lumMod val="60000"/>
                    <a:lumOff val="40000"/>
                  </a:schemeClr>
                </a:solidFill>
                <a:latin typeface="黑体" panose="02010609060101010101" pitchFamily="49" charset="-122"/>
                <a:ea typeface="黑体" panose="02010609060101010101" pitchFamily="49" charset="-122"/>
              </a:rPr>
              <a:t>在长沙创刊。创刊号上刊登了署名毛泽东的</a:t>
            </a:r>
            <a:r>
              <a:rPr lang="en-US" altLang="zh-CN" sz="2000">
                <a:solidFill>
                  <a:schemeClr val="bg1">
                    <a:lumMod val="60000"/>
                    <a:lumOff val="40000"/>
                  </a:schemeClr>
                </a:solidFill>
                <a:latin typeface="黑体" panose="02010609060101010101" pitchFamily="49" charset="-122"/>
                <a:ea typeface="黑体" panose="02010609060101010101" pitchFamily="49" charset="-122"/>
              </a:rPr>
              <a:t>《</a:t>
            </a:r>
            <a:r>
              <a:rPr lang="zh-CN" altLang="en-US" sz="2000">
                <a:solidFill>
                  <a:schemeClr val="bg1">
                    <a:lumMod val="60000"/>
                    <a:lumOff val="40000"/>
                  </a:schemeClr>
                </a:solidFill>
                <a:latin typeface="黑体" panose="02010609060101010101" pitchFamily="49" charset="-122"/>
                <a:ea typeface="黑体" panose="02010609060101010101" pitchFamily="49" charset="-122"/>
              </a:rPr>
              <a:t>湘江评论</a:t>
            </a:r>
            <a:r>
              <a:rPr lang="en-US" altLang="zh-CN" sz="2000">
                <a:solidFill>
                  <a:schemeClr val="bg1">
                    <a:lumMod val="60000"/>
                    <a:lumOff val="40000"/>
                  </a:schemeClr>
                </a:solidFill>
                <a:latin typeface="黑体" panose="02010609060101010101" pitchFamily="49" charset="-122"/>
                <a:ea typeface="黑体" panose="02010609060101010101" pitchFamily="49" charset="-122"/>
              </a:rPr>
              <a:t>》</a:t>
            </a:r>
            <a:r>
              <a:rPr lang="zh-CN" altLang="en-US" sz="2000">
                <a:solidFill>
                  <a:schemeClr val="bg1">
                    <a:lumMod val="60000"/>
                    <a:lumOff val="40000"/>
                  </a:schemeClr>
                </a:solidFill>
                <a:latin typeface="黑体" panose="02010609060101010101" pitchFamily="49" charset="-122"/>
                <a:ea typeface="黑体" panose="02010609060101010101" pitchFamily="49" charset="-122"/>
              </a:rPr>
              <a:t>创刊宣言，宣言提出“由强权得自由”的号召，主张以平民主义（德谟克拉西）来打倒强权。</a:t>
            </a:r>
            <a:endParaRPr lang="zh-CN" altLang="en-US" sz="2000">
              <a:solidFill>
                <a:schemeClr val="bg1">
                  <a:lumMod val="60000"/>
                  <a:lumOff val="40000"/>
                </a:schemeClr>
              </a:solidFill>
              <a:latin typeface="黑体" panose="02010609060101010101" pitchFamily="49" charset="-122"/>
              <a:ea typeface="黑体" panose="02010609060101010101" pitchFamily="49" charset="-122"/>
            </a:endParaRPr>
          </a:p>
        </p:txBody>
      </p:sp>
      <p:sp>
        <p:nvSpPr>
          <p:cNvPr id="6" name="矩形 5"/>
          <p:cNvSpPr/>
          <p:nvPr/>
        </p:nvSpPr>
        <p:spPr>
          <a:xfrm>
            <a:off x="6503153" y="2368940"/>
            <a:ext cx="2979023" cy="2630170"/>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defTabSz="1219200" fontAlgn="auto">
              <a:lnSpc>
                <a:spcPct val="150000"/>
              </a:lnSpc>
              <a:spcBef>
                <a:spcPct val="0"/>
              </a:spcBef>
              <a:spcAft>
                <a:spcPct val="0"/>
              </a:spcAft>
              <a:buFontTx/>
              <a:buNone/>
            </a:pPr>
            <a:r>
              <a:rPr lang="zh-CN" altLang="en-US" sz="2200">
                <a:solidFill>
                  <a:schemeClr val="bg2">
                    <a:lumMod val="50000"/>
                  </a:schemeClr>
                </a:solidFill>
                <a:latin typeface="黑体" panose="02010609060101010101" pitchFamily="49" charset="-122"/>
                <a:ea typeface="黑体" panose="02010609060101010101" pitchFamily="49" charset="-122"/>
              </a:rPr>
              <a:t>在宣言中毛泽东指出：“世界什么问题最大？吃饭问题最大。什么力量最强？民众联合的力量最强。”</a:t>
            </a:r>
            <a:endParaRPr lang="zh-CN" altLang="en-US" sz="220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a:xfrm>
            <a:off x="2211312" y="3202831"/>
            <a:ext cx="7689850" cy="954088"/>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4" name="矩形 3"/>
          <p:cNvSpPr/>
          <p:nvPr/>
        </p:nvSpPr>
        <p:spPr bwMode="auto">
          <a:xfrm>
            <a:off x="2217662" y="2132856"/>
            <a:ext cx="7683462" cy="1070255"/>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5" name="矩形 4"/>
          <p:cNvSpPr/>
          <p:nvPr/>
        </p:nvSpPr>
        <p:spPr bwMode="auto">
          <a:xfrm>
            <a:off x="2444376" y="2239503"/>
            <a:ext cx="7238928" cy="1804705"/>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6" name="文本框 9"/>
          <p:cNvSpPr txBox="1">
            <a:spLocks noChangeArrowheads="1"/>
          </p:cNvSpPr>
          <p:nvPr/>
        </p:nvSpPr>
        <p:spPr bwMode="auto">
          <a:xfrm>
            <a:off x="2556296" y="2502282"/>
            <a:ext cx="6754511"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湘江评论</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创刊号寄到北京后，李大钊认为这是全国最有分量、见解最深的刊物。</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晨报</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也予以介绍，说它“内容完备”、“魄力非常充足”。</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7" name="矩形 6"/>
          <p:cNvSpPr/>
          <p:nvPr/>
        </p:nvSpPr>
        <p:spPr>
          <a:xfrm>
            <a:off x="2993375" y="2000837"/>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8" name="文本框 11"/>
          <p:cNvSpPr txBox="1">
            <a:spLocks noChangeArrowheads="1"/>
          </p:cNvSpPr>
          <p:nvPr/>
        </p:nvSpPr>
        <p:spPr bwMode="auto">
          <a:xfrm>
            <a:off x="3246422" y="1980963"/>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湘江评论</a:t>
            </a:r>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Tree>
  </p:cSld>
  <p:clrMapOvr>
    <a:masterClrMapping/>
  </p:clrMapOvr>
  <p:transition spd="slow" advTm="10534"/>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矩形 7"/>
          <p:cNvSpPr/>
          <p:nvPr/>
        </p:nvSpPr>
        <p:spPr>
          <a:xfrm>
            <a:off x="1532372" y="1512830"/>
            <a:ext cx="3184425" cy="2875776"/>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毛泽东的青年时代</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矩形 2"/>
          <p:cNvSpPr/>
          <p:nvPr/>
        </p:nvSpPr>
        <p:spPr bwMode="auto">
          <a:xfrm>
            <a:off x="5152355" y="1036241"/>
            <a:ext cx="3627264" cy="5112185"/>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68580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1">
              <a:ln>
                <a:noFill/>
              </a:ln>
              <a:solidFill>
                <a:prstClr val="white"/>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5018261" y="920270"/>
            <a:ext cx="3895452" cy="5344126"/>
          </a:xfrm>
          <a:prstGeom prst="rect">
            <a:avLst/>
          </a:prstGeom>
          <a:noFill/>
          <a:ln w="12700" cap="flat" cmpd="sng" algn="ctr">
            <a:solidFill>
              <a:srgbClr val="C4261D"/>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685800" eaLnBrk="1" fontAlgn="auto"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1">
              <a:ln>
                <a:noFill/>
              </a:ln>
              <a:solidFill>
                <a:prstClr val="white"/>
              </a:solidFill>
              <a:effectLst/>
              <a:uLnTx/>
              <a:uFillTx/>
              <a:latin typeface="黑体" panose="02010609060101010101" pitchFamily="49" charset="-122"/>
              <a:ea typeface="黑体" panose="02010609060101010101" pitchFamily="49" charset="-122"/>
            </a:endParaRPr>
          </a:p>
        </p:txBody>
      </p:sp>
      <p:sp>
        <p:nvSpPr>
          <p:cNvPr id="5" name="文本框 99"/>
          <p:cNvSpPr txBox="1">
            <a:spLocks noChangeArrowheads="1"/>
          </p:cNvSpPr>
          <p:nvPr/>
        </p:nvSpPr>
        <p:spPr bwMode="auto">
          <a:xfrm>
            <a:off x="5453819" y="1227743"/>
            <a:ext cx="3024336"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4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菩萨蛮</a:t>
            </a:r>
            <a:r>
              <a:rPr kumimoji="0" lang="en-US" altLang="zh-CN" sz="24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a:t>
            </a:r>
            <a:r>
              <a:rPr kumimoji="0" lang="zh-CN" altLang="en-US" sz="24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黄鹤楼</a:t>
            </a:r>
            <a:endParaRPr kumimoji="0" lang="en-US" altLang="zh-CN" sz="24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毛泽东</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茫茫九派流中国，</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沉沉一线穿南北。</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烟雨莽苍苍，</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龟蛇锁大江。</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黄鹤知何去？</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剩有游人处。</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把酒酹滔滔，</a:t>
            </a:r>
            <a:endParaRPr kumimoji="0" lang="en-US" altLang="zh-CN"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a:p>
            <a:pPr marL="0" marR="0" lvl="0" indent="0" algn="ctr" defTabSz="685800" eaLnBrk="1" fontAlgn="auto" latinLnBrk="0" hangingPunct="1">
              <a:lnSpc>
                <a:spcPct val="150000"/>
              </a:lnSpc>
              <a:spcBef>
                <a:spcPct val="0"/>
              </a:spcBef>
              <a:spcAft>
                <a:spcPct val="0"/>
              </a:spcAft>
              <a:buClrTx/>
              <a:buSzTx/>
              <a:buFontTx/>
              <a:buNone/>
              <a:defRPr/>
            </a:pPr>
            <a:r>
              <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心潮逐浪高！</a:t>
            </a:r>
            <a:endParaRPr kumimoji="0" lang="zh-CN" altLang="en-US" sz="200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p:txBody>
      </p:sp>
      <p:sp>
        <p:nvSpPr>
          <p:cNvPr id="7" name="文本框 9"/>
          <p:cNvSpPr txBox="1">
            <a:spLocks noChangeArrowheads="1"/>
          </p:cNvSpPr>
          <p:nvPr/>
        </p:nvSpPr>
        <p:spPr bwMode="auto">
          <a:xfrm>
            <a:off x="1769345" y="2132706"/>
            <a:ext cx="2710478" cy="169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3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在学习期间，毛泽东还登高作赋，抒发同反动势力斗争到底的决心。</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TextBox 27"/>
          <p:cNvSpPr txBox="1"/>
          <p:nvPr/>
        </p:nvSpPr>
        <p:spPr>
          <a:xfrm>
            <a:off x="1942923" y="1943068"/>
            <a:ext cx="1456690" cy="3153410"/>
          </a:xfrm>
          <a:prstGeom prst="rect">
            <a:avLst/>
          </a:prstGeom>
          <a:noFill/>
        </p:spPr>
        <p:txBody>
          <a:bodyPr wrap="non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en-US" altLang="zh-CN" sz="19900" b="1">
                <a:solidFill>
                  <a:schemeClr val="bg1">
                    <a:lumMod val="60000"/>
                    <a:lumOff val="40000"/>
                  </a:schemeClr>
                </a:solidFill>
                <a:latin typeface="黑体" panose="02010609060101010101" pitchFamily="49" charset="-122"/>
                <a:ea typeface="黑体" panose="02010609060101010101" pitchFamily="49" charset="-122"/>
                <a:cs typeface="+mn-ea"/>
                <a:sym typeface="+mn-lt"/>
              </a:rPr>
              <a:t>3</a:t>
            </a:r>
            <a:endParaRPr lang="zh-CN" altLang="en-US" sz="19900" b="1">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6" name="TextBox 26"/>
          <p:cNvSpPr txBox="1"/>
          <p:nvPr/>
        </p:nvSpPr>
        <p:spPr>
          <a:xfrm>
            <a:off x="4607353" y="2396812"/>
            <a:ext cx="6767362" cy="76835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5400" b="1" kern="1200">
                <a:solidFill>
                  <a:schemeClr val="accent2"/>
                </a:solidFill>
                <a:latin typeface="微软雅黑" panose="020b0503020204020204" pitchFamily="34" charset="-122"/>
                <a:ea typeface="微软雅黑" panose="020b0503020204020204" pitchFamily="34"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4400" b="0">
                <a:solidFill>
                  <a:schemeClr val="bg1">
                    <a:lumMod val="60000"/>
                    <a:lumOff val="40000"/>
                  </a:schemeClr>
                </a:solidFill>
                <a:latin typeface="黑体" panose="02010609060101010101" pitchFamily="49" charset="-122"/>
                <a:ea typeface="黑体" panose="02010609060101010101" pitchFamily="49" charset="-122"/>
                <a:cs typeface="+mn-ea"/>
                <a:sym typeface="+mn-lt"/>
              </a:rPr>
              <a:t>毛泽东的革命生涯</a:t>
            </a:r>
            <a:endParaRPr lang="zh-CN" altLang="en-US" sz="4400" b="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7" name="Oval 39"/>
          <p:cNvSpPr>
            <a:spLocks noChangeAspect="1" noChangeArrowheads="1"/>
          </p:cNvSpPr>
          <p:nvPr/>
        </p:nvSpPr>
        <p:spPr bwMode="auto">
          <a:xfrm>
            <a:off x="4766755" y="3442587"/>
            <a:ext cx="216000" cy="217227"/>
          </a:xfrm>
          <a:prstGeom prst="ellipse">
            <a:avLst/>
          </a:prstGeom>
          <a:solidFill>
            <a:schemeClr val="bg1">
              <a:lumMod val="60000"/>
              <a:lumOff val="40000"/>
            </a:schemeClr>
          </a:solidFill>
          <a:ln w="28575" cap="flat">
            <a:no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18" name="Oval 40"/>
          <p:cNvSpPr>
            <a:spLocks noChangeAspect="1" noChangeArrowheads="1"/>
          </p:cNvSpPr>
          <p:nvPr/>
        </p:nvSpPr>
        <p:spPr bwMode="auto">
          <a:xfrm>
            <a:off x="4766755" y="4097666"/>
            <a:ext cx="216000" cy="217227"/>
          </a:xfrm>
          <a:prstGeom prst="ellipse">
            <a:avLst/>
          </a:prstGeom>
          <a:solidFill>
            <a:schemeClr val="bg1">
              <a:lumMod val="60000"/>
              <a:lumOff val="40000"/>
            </a:schemeClr>
          </a:solidFill>
          <a:ln w="28575" cap="flat">
            <a:noFill/>
            <a:prstDash val="solid"/>
            <a:miter lim="800000"/>
          </a:ln>
        </p:spPr>
        <p:txBody>
          <a:bodyPr vert="horz" wrap="square" lIns="91440" tIns="45721" rIns="91440" bIns="45721" numCol="1" anchor="t" anchorCtr="0" compatLnSpc="1"/>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21" name="TextBox 13"/>
          <p:cNvSpPr txBox="1"/>
          <p:nvPr/>
        </p:nvSpPr>
        <p:spPr>
          <a:xfrm>
            <a:off x="4982755" y="3320368"/>
            <a:ext cx="248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新民主主义革命</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
        <p:nvSpPr>
          <p:cNvPr id="22" name="TextBox 14"/>
          <p:cNvSpPr txBox="1"/>
          <p:nvPr/>
        </p:nvSpPr>
        <p:spPr>
          <a:xfrm>
            <a:off x="4982755" y="3975447"/>
            <a:ext cx="3419882"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2000" kern="1200">
                <a:solidFill>
                  <a:schemeClr val="accent2"/>
                </a:solidFill>
                <a:latin typeface="+mj-ea"/>
                <a:ea typeface="+mj-ea"/>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rPr>
              <a:t>社会主义革命和建设</a:t>
            </a:r>
            <a:endParaRPr lang="zh-CN" altLang="en-US" sz="2400">
              <a:solidFill>
                <a:schemeClr val="bg1">
                  <a:lumMod val="60000"/>
                  <a:lumOff val="40000"/>
                </a:schemeClr>
              </a:solidFill>
              <a:latin typeface="黑体" panose="02010609060101010101" pitchFamily="49" charset="-122"/>
              <a:ea typeface="黑体" panose="02010609060101010101" pitchFamily="49" charset="-122"/>
              <a:cs typeface="+mn-ea"/>
              <a:sym typeface="+mn-lt"/>
            </a:endParaRPr>
          </a:p>
        </p:txBody>
      </p:sp>
    </p:spTree>
  </p:cSld>
  <p:clrMapOvr>
    <a:masterClrMapping/>
  </p:clrMapOvr>
  <p:transition spd="slow" advTm="5018"/>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毛泽东的革命生涯</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4" name="矩形 3"/>
          <p:cNvSpPr/>
          <p:nvPr/>
        </p:nvSpPr>
        <p:spPr>
          <a:xfrm>
            <a:off x="619423" y="2516186"/>
            <a:ext cx="7689850" cy="954088"/>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5" name="矩形 4"/>
          <p:cNvSpPr/>
          <p:nvPr/>
        </p:nvSpPr>
        <p:spPr bwMode="auto">
          <a:xfrm>
            <a:off x="625773" y="1446211"/>
            <a:ext cx="7683462" cy="1070255"/>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7" name="矩形 6"/>
          <p:cNvSpPr/>
          <p:nvPr/>
        </p:nvSpPr>
        <p:spPr bwMode="auto">
          <a:xfrm>
            <a:off x="852487" y="1552858"/>
            <a:ext cx="7238928" cy="1804705"/>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8" name="文本框 9"/>
          <p:cNvSpPr txBox="1">
            <a:spLocks noChangeArrowheads="1"/>
          </p:cNvSpPr>
          <p:nvPr/>
        </p:nvSpPr>
        <p:spPr bwMode="auto">
          <a:xfrm>
            <a:off x="964407" y="1815637"/>
            <a:ext cx="6754511"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为组织湖南赴法勤工俭学运动，毛泽东第一次到北京。在京期间，担任北京大学图书馆管理员，得到李大钊等人帮助，开始接受俄国十月革命的思想影响。</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9" name="矩形 8"/>
          <p:cNvSpPr/>
          <p:nvPr/>
        </p:nvSpPr>
        <p:spPr>
          <a:xfrm>
            <a:off x="1401486" y="1314192"/>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10" name="文本框 11"/>
          <p:cNvSpPr txBox="1">
            <a:spLocks noChangeArrowheads="1"/>
          </p:cNvSpPr>
          <p:nvPr/>
        </p:nvSpPr>
        <p:spPr bwMode="auto">
          <a:xfrm>
            <a:off x="1845032" y="1294318"/>
            <a:ext cx="1325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1918</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年</a:t>
            </a:r>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8</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月</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
        <p:nvSpPr>
          <p:cNvPr id="11" name="矩形 10"/>
          <p:cNvSpPr/>
          <p:nvPr/>
        </p:nvSpPr>
        <p:spPr>
          <a:xfrm>
            <a:off x="3002037" y="5004034"/>
            <a:ext cx="7689850" cy="729222"/>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2" name="矩形 11"/>
          <p:cNvSpPr/>
          <p:nvPr/>
        </p:nvSpPr>
        <p:spPr bwMode="auto">
          <a:xfrm>
            <a:off x="3008387" y="4186237"/>
            <a:ext cx="7683462" cy="818011"/>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3" name="矩形 12"/>
          <p:cNvSpPr/>
          <p:nvPr/>
        </p:nvSpPr>
        <p:spPr bwMode="auto">
          <a:xfrm>
            <a:off x="3235101" y="4332312"/>
            <a:ext cx="7238928" cy="1231035"/>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17" name="矩形 16"/>
          <p:cNvSpPr/>
          <p:nvPr/>
        </p:nvSpPr>
        <p:spPr>
          <a:xfrm>
            <a:off x="3784100" y="4054218"/>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18" name="文本框 11"/>
          <p:cNvSpPr txBox="1">
            <a:spLocks noChangeArrowheads="1"/>
          </p:cNvSpPr>
          <p:nvPr/>
        </p:nvSpPr>
        <p:spPr bwMode="auto">
          <a:xfrm>
            <a:off x="4164146" y="4034344"/>
            <a:ext cx="1452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1919</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年</a:t>
            </a:r>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12</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月</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
        <p:nvSpPr>
          <p:cNvPr id="19" name="文本框 9"/>
          <p:cNvSpPr txBox="1">
            <a:spLocks noChangeArrowheads="1"/>
          </p:cNvSpPr>
          <p:nvPr/>
        </p:nvSpPr>
        <p:spPr bwMode="auto">
          <a:xfrm>
            <a:off x="3290069" y="4494952"/>
            <a:ext cx="7127008"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为领导驱逐湖南军阀张敬尧的运动，毛泽东第二次到北京。在京期间，读到</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共产党宣言</a:t>
            </a:r>
            <a:r>
              <a:rPr lang="en-US" altLang="zh-CN" sz="2000" kern="0">
                <a:solidFill>
                  <a:schemeClr val="bg2">
                    <a:lumMod val="50000"/>
                  </a:schemeClr>
                </a:solidFill>
                <a:latin typeface="黑体" panose="02010609060101010101" pitchFamily="49" charset="-122"/>
                <a:ea typeface="黑体" panose="02010609060101010101" pitchFamily="49" charset="-122"/>
              </a:rPr>
              <a:t>》</a:t>
            </a:r>
            <a:r>
              <a:rPr lang="zh-CN" altLang="en-US" sz="2000" kern="0">
                <a:solidFill>
                  <a:schemeClr val="bg2">
                    <a:lumMod val="50000"/>
                  </a:schemeClr>
                </a:solidFill>
                <a:latin typeface="黑体" panose="02010609060101010101" pitchFamily="49" charset="-122"/>
                <a:ea typeface="黑体" panose="02010609060101010101" pitchFamily="49" charset="-122"/>
              </a:rPr>
              <a:t>等马克思主义书籍。</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毛泽东的革命生涯</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grpSp>
        <p:nvGrpSpPr>
          <p:cNvPr id="9" name="组合 8"/>
          <p:cNvGrpSpPr/>
          <p:nvPr/>
        </p:nvGrpSpPr>
        <p:grpSpPr>
          <a:xfrm>
            <a:off x="1633885" y="1957145"/>
            <a:ext cx="7689850" cy="2943710"/>
            <a:chOff x="1633885" y="1957145"/>
            <a:chExt cx="7689850" cy="2943710"/>
          </a:xfrm>
        </p:grpSpPr>
        <p:sp>
          <p:nvSpPr>
            <p:cNvPr id="3" name="矩形 2"/>
            <p:cNvSpPr/>
            <p:nvPr/>
          </p:nvSpPr>
          <p:spPr>
            <a:xfrm>
              <a:off x="1633885" y="3513271"/>
              <a:ext cx="7689850" cy="1387584"/>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4" name="矩形 3"/>
            <p:cNvSpPr/>
            <p:nvPr/>
          </p:nvSpPr>
          <p:spPr bwMode="auto">
            <a:xfrm>
              <a:off x="1640235" y="1957145"/>
              <a:ext cx="7683462" cy="1556533"/>
            </a:xfrm>
            <a:prstGeom prst="rect">
              <a:avLst/>
            </a:prstGeom>
            <a:solidFill>
              <a:srgbClr val="C4261D"/>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grpSp>
      <p:sp>
        <p:nvSpPr>
          <p:cNvPr id="16" name="矩形 15"/>
          <p:cNvSpPr/>
          <p:nvPr/>
        </p:nvSpPr>
        <p:spPr bwMode="auto">
          <a:xfrm>
            <a:off x="1953684" y="2116658"/>
            <a:ext cx="7050253" cy="2624685"/>
          </a:xfrm>
          <a:prstGeom prst="rect">
            <a:avLst/>
          </a:prstGeom>
          <a:solidFill>
            <a:srgbClr val="FFFFFF">
              <a:alpha val="89000"/>
            </a:srgbClr>
          </a:solidFill>
          <a:ln w="12700" cap="flat" cmpd="sng" algn="ctr">
            <a:solidFill>
              <a:srgbClr val="FF7862">
                <a:shade val="50000"/>
                <a:alpha val="18000"/>
              </a:srgbClr>
            </a:solid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kern="0" noProof="1">
              <a:solidFill>
                <a:schemeClr val="bg2">
                  <a:lumMod val="50000"/>
                </a:schemeClr>
              </a:solidFill>
              <a:latin typeface="黑体" panose="02010609060101010101" pitchFamily="49" charset="-122"/>
              <a:ea typeface="黑体" panose="02010609060101010101" pitchFamily="49" charset="-122"/>
            </a:endParaRPr>
          </a:p>
        </p:txBody>
      </p:sp>
      <p:sp>
        <p:nvSpPr>
          <p:cNvPr id="20" name="文本框 9"/>
          <p:cNvSpPr txBox="1">
            <a:spLocks noChangeArrowheads="1"/>
          </p:cNvSpPr>
          <p:nvPr/>
        </p:nvSpPr>
        <p:spPr bwMode="auto">
          <a:xfrm>
            <a:off x="2040419" y="2495571"/>
            <a:ext cx="6876783"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毛泽东接受陈独秀、李达的正式邀请，在长沙筹建中国共产党早期组织。经过慎重物色和考虑，毛泽东、何叔衡、彭璜等</a:t>
            </a:r>
            <a:r>
              <a:rPr lang="en-US" altLang="zh-CN" sz="2000" kern="0">
                <a:solidFill>
                  <a:schemeClr val="bg2">
                    <a:lumMod val="50000"/>
                  </a:schemeClr>
                </a:solidFill>
                <a:latin typeface="黑体" panose="02010609060101010101" pitchFamily="49" charset="-122"/>
                <a:ea typeface="黑体" panose="02010609060101010101" pitchFamily="49" charset="-122"/>
              </a:rPr>
              <a:t>6</a:t>
            </a:r>
            <a:r>
              <a:rPr lang="zh-CN" altLang="en-US" sz="2000" kern="0">
                <a:solidFill>
                  <a:schemeClr val="bg2">
                    <a:lumMod val="50000"/>
                  </a:schemeClr>
                </a:solidFill>
                <a:latin typeface="黑体" panose="02010609060101010101" pitchFamily="49" charset="-122"/>
                <a:ea typeface="黑体" panose="02010609060101010101" pitchFamily="49" charset="-122"/>
              </a:rPr>
              <a:t>人于</a:t>
            </a:r>
            <a:r>
              <a:rPr lang="en-US" altLang="zh-CN" sz="2000" kern="0">
                <a:solidFill>
                  <a:schemeClr val="bg2">
                    <a:lumMod val="50000"/>
                  </a:schemeClr>
                </a:solidFill>
                <a:latin typeface="黑体" panose="02010609060101010101" pitchFamily="49" charset="-122"/>
                <a:ea typeface="黑体" panose="02010609060101010101" pitchFamily="49" charset="-122"/>
              </a:rPr>
              <a:t>12</a:t>
            </a:r>
            <a:r>
              <a:rPr lang="zh-CN" altLang="en-US" sz="2000" kern="0">
                <a:solidFill>
                  <a:schemeClr val="bg2">
                    <a:lumMod val="50000"/>
                  </a:schemeClr>
                </a:solidFill>
                <a:latin typeface="黑体" panose="02010609060101010101" pitchFamily="49" charset="-122"/>
                <a:ea typeface="黑体" panose="02010609060101010101" pitchFamily="49" charset="-122"/>
              </a:rPr>
              <a:t>月初正式在建党文件上签了字，这为</a:t>
            </a:r>
            <a:r>
              <a:rPr lang="en-US" altLang="zh-CN" sz="2000" kern="0">
                <a:solidFill>
                  <a:schemeClr val="bg2">
                    <a:lumMod val="50000"/>
                  </a:schemeClr>
                </a:solidFill>
                <a:latin typeface="黑体" panose="02010609060101010101" pitchFamily="49" charset="-122"/>
                <a:ea typeface="黑体" panose="02010609060101010101" pitchFamily="49" charset="-122"/>
              </a:rPr>
              <a:t>1921</a:t>
            </a:r>
            <a:r>
              <a:rPr lang="zh-CN" altLang="en-US" sz="2000" kern="0">
                <a:solidFill>
                  <a:schemeClr val="bg2">
                    <a:lumMod val="50000"/>
                  </a:schemeClr>
                </a:solidFill>
                <a:latin typeface="黑体" panose="02010609060101010101" pitchFamily="49" charset="-122"/>
                <a:ea typeface="黑体" panose="02010609060101010101" pitchFamily="49" charset="-122"/>
              </a:rPr>
              <a:t>年</a:t>
            </a:r>
            <a:r>
              <a:rPr lang="en-US" altLang="zh-CN" sz="2000" kern="0">
                <a:solidFill>
                  <a:schemeClr val="bg2">
                    <a:lumMod val="50000"/>
                  </a:schemeClr>
                </a:solidFill>
                <a:latin typeface="黑体" panose="02010609060101010101" pitchFamily="49" charset="-122"/>
                <a:ea typeface="黑体" panose="02010609060101010101" pitchFamily="49" charset="-122"/>
              </a:rPr>
              <a:t>7</a:t>
            </a:r>
            <a:r>
              <a:rPr lang="zh-CN" altLang="en-US" sz="2000" kern="0">
                <a:solidFill>
                  <a:schemeClr val="bg2">
                    <a:lumMod val="50000"/>
                  </a:schemeClr>
                </a:solidFill>
                <a:latin typeface="黑体" panose="02010609060101010101" pitchFamily="49" charset="-122"/>
                <a:ea typeface="黑体" panose="02010609060101010101" pitchFamily="49" charset="-122"/>
              </a:rPr>
              <a:t>月在上海召开的中国共产党第一次代表大会做了很好的铺垫。</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
        <p:nvSpPr>
          <p:cNvPr id="23" name="矩形 22"/>
          <p:cNvSpPr/>
          <p:nvPr/>
        </p:nvSpPr>
        <p:spPr>
          <a:xfrm>
            <a:off x="2415948" y="1825126"/>
            <a:ext cx="2212976" cy="360363"/>
          </a:xfrm>
          <a:prstGeom prst="rect">
            <a:avLst/>
          </a:prstGeom>
          <a:solidFill>
            <a:schemeClr val="bg1">
              <a:lumMod val="60000"/>
              <a:lumOff val="40000"/>
            </a:schemeClr>
          </a:solidFill>
          <a:ln w="12700" cap="flat" cmpd="sng" algn="ctr">
            <a:noFill/>
            <a:prstDash val="solid"/>
            <a:miter lim="800000"/>
          </a:ln>
          <a:effec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fontAlgn="auto">
              <a:spcBef>
                <a:spcPct val="0"/>
              </a:spcBef>
              <a:spcAft>
                <a:spcPct val="0"/>
              </a:spcAft>
            </a:pPr>
            <a:endParaRPr lang="zh-CN" altLang="en-US" sz="2000" b="1" kern="0" noProof="1">
              <a:solidFill>
                <a:schemeClr val="bg2">
                  <a:lumMod val="5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sp>
        <p:nvSpPr>
          <p:cNvPr id="24" name="文本框 11"/>
          <p:cNvSpPr txBox="1">
            <a:spLocks noChangeArrowheads="1"/>
          </p:cNvSpPr>
          <p:nvPr/>
        </p:nvSpPr>
        <p:spPr bwMode="auto">
          <a:xfrm>
            <a:off x="2795994" y="1805252"/>
            <a:ext cx="1452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ctr" defTabSz="685800"/>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1920</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年</a:t>
            </a:r>
            <a:r>
              <a:rPr lang="en-US" altLang="zh-CN"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11</a:t>
            </a:r>
            <a:r>
              <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rPr>
              <a:t>月</a:t>
            </a:r>
            <a:endParaRPr lang="zh-CN" altLang="en-US" sz="2000">
              <a:solidFill>
                <a:schemeClr val="bg2">
                  <a:lumMod val="50000"/>
                </a:schemeClr>
              </a:solidFill>
              <a:latin typeface="黑体" panose="02010609060101010101" pitchFamily="49" charset="-122"/>
              <a:ea typeface="黑体" panose="02010609060101010101" pitchFamily="49" charset="-122"/>
              <a:sym typeface="微软雅黑 Light" panose="020b0502040204020203" pitchFamily="34" charset="-122"/>
            </a:endParaRPr>
          </a:p>
        </p:txBody>
      </p:sp>
    </p:spTree>
  </p:cSld>
  <p:clrMapOvr>
    <a:masterClrMapping/>
  </p:clrMapOvr>
  <p:transition spd="slow" advTm="10534"/>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矩形 9"/>
          <p:cNvSpPr/>
          <p:nvPr/>
        </p:nvSpPr>
        <p:spPr>
          <a:xfrm>
            <a:off x="2533382" y="1844823"/>
            <a:ext cx="6210312" cy="615127"/>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55" name="TextBox 54"/>
          <p:cNvSpPr txBox="1"/>
          <p:nvPr/>
        </p:nvSpPr>
        <p:spPr>
          <a:xfrm>
            <a:off x="1362271" y="154086"/>
            <a:ext cx="8552534" cy="521970"/>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sz="3200" kern="1200">
                <a:solidFill>
                  <a:schemeClr val="tx1">
                    <a:lumMod val="75000"/>
                  </a:schemeClr>
                </a:solidFill>
                <a:latin typeface="方正卡通简体" panose="03000509000000000000" pitchFamily="65" charset="-122"/>
                <a:ea typeface="方正卡通简体" panose="03000509000000000000" pitchFamily="65"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gn="just"/>
            <a:r>
              <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rPr>
              <a:t>毛泽东的革命生涯</a:t>
            </a:r>
            <a:endParaRPr lang="zh-CN" altLang="en-US" sz="2800">
              <a:solidFill>
                <a:schemeClr val="bg2">
                  <a:lumMod val="50000"/>
                </a:schemeClr>
              </a:solidFill>
              <a:latin typeface="黑体" panose="02010609060101010101" pitchFamily="49" charset="-122"/>
              <a:ea typeface="黑体" panose="02010609060101010101" pitchFamily="49" charset="-122"/>
              <a:cs typeface="+mn-ea"/>
              <a:sym typeface="+mn-lt"/>
            </a:endParaRPr>
          </a:p>
        </p:txBody>
      </p:sp>
      <p:sp>
        <p:nvSpPr>
          <p:cNvPr id="3" name="TextBox 13"/>
          <p:cNvSpPr txBox="1"/>
          <p:nvPr/>
        </p:nvSpPr>
        <p:spPr>
          <a:xfrm>
            <a:off x="481756" y="845396"/>
            <a:ext cx="3204000" cy="460375"/>
          </a:xfrm>
          <a:prstGeom prst="rect">
            <a:avLst/>
          </a:prstGeom>
          <a:noFill/>
        </p:spPr>
        <p:txBody>
          <a:bodyPr wrap="square" rtlCol="0">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342900" indent="-342900" algn="just">
              <a:buClr>
                <a:schemeClr val="bg1">
                  <a:lumMod val="60000"/>
                  <a:lumOff val="40000"/>
                </a:schemeClr>
              </a:buClr>
              <a:buFont typeface="Wingdings" panose="05000000000000000000" pitchFamily="2" charset="2"/>
              <a:buChar char="l"/>
            </a:pPr>
            <a:r>
              <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rPr>
              <a:t>新民主主义革命</a:t>
            </a:r>
            <a:endParaRPr lang="zh-CN" altLang="en-US" sz="2400">
              <a:solidFill>
                <a:schemeClr val="bg2">
                  <a:lumMod val="50000"/>
                </a:schemeClr>
              </a:solidFill>
              <a:latin typeface="黑体" panose="02010609060101010101" pitchFamily="49" charset="-122"/>
              <a:ea typeface="黑体" panose="02010609060101010101" pitchFamily="49" charset="-122"/>
              <a:cs typeface="+mn-ea"/>
              <a:sym typeface="+mn-lt"/>
            </a:endParaRPr>
          </a:p>
        </p:txBody>
      </p:sp>
      <p:cxnSp>
        <p:nvCxnSpPr>
          <p:cNvPr id="6" name="直接连接符 5"/>
          <p:cNvCxnSpPr/>
          <p:nvPr/>
        </p:nvCxnSpPr>
        <p:spPr>
          <a:xfrm>
            <a:off x="2334981" y="2489692"/>
            <a:ext cx="6408712" cy="0"/>
          </a:xfrm>
          <a:prstGeom prst="line">
            <a:avLst/>
          </a:prstGeom>
          <a:noFill/>
          <a:ln w="9525" cap="flat" cmpd="sng" algn="ctr">
            <a:solidFill>
              <a:srgbClr val="C4261D"/>
            </a:solidFill>
            <a:prstDash val="solid"/>
          </a:ln>
          <a:effectLst/>
        </p:spPr>
      </p:cxnSp>
      <p:sp>
        <p:nvSpPr>
          <p:cNvPr id="8" name="矩形: 剪去单角 7"/>
          <p:cNvSpPr/>
          <p:nvPr/>
        </p:nvSpPr>
        <p:spPr>
          <a:xfrm flipH="1">
            <a:off x="1015888" y="1882699"/>
            <a:ext cx="4107722" cy="615127"/>
          </a:xfrm>
          <a:prstGeom prst="snip1Rect">
            <a:avLst>
              <a:gd name="adj" fmla="val 28751"/>
            </a:avLst>
          </a:prstGeom>
          <a:solidFill>
            <a:srgbClr val="C4261D"/>
          </a:solidFill>
          <a:ln w="25400" cap="flat" cmpd="sng" algn="ctr">
            <a:noFill/>
            <a:prstDash val="solid"/>
          </a:ln>
          <a:effectLst/>
        </p:spPr>
        <p:txBody>
          <a:bodyPr rtlCol="0"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黑体" panose="02010609060101010101" pitchFamily="49" charset="-122"/>
              <a:ea typeface="黑体" panose="02010609060101010101" pitchFamily="49" charset="-122"/>
            </a:endParaRPr>
          </a:p>
        </p:txBody>
      </p:sp>
      <p:sp>
        <p:nvSpPr>
          <p:cNvPr id="11" name="矩形 10"/>
          <p:cNvSpPr/>
          <p:nvPr/>
        </p:nvSpPr>
        <p:spPr>
          <a:xfrm>
            <a:off x="1495415" y="1900040"/>
            <a:ext cx="3384376" cy="598805"/>
          </a:xfrm>
          <a:prstGeom prst="rect">
            <a:avLst/>
          </a:prstGeom>
        </p:spPr>
        <p:txBody>
          <a:bodyPr wrap="square">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marL="0" marR="0" lvl="0" indent="0" algn="just" defTabSz="1219200" eaLnBrk="1" fontAlgn="auto" latinLnBrk="0" hangingPunct="1">
              <a:lnSpc>
                <a:spcPct val="150000"/>
              </a:lnSpc>
              <a:spcBef>
                <a:spcPct val="0"/>
              </a:spcBef>
              <a:spcAft>
                <a:spcPct val="0"/>
              </a:spcAft>
              <a:buClrTx/>
              <a:buSzTx/>
              <a:buFontTx/>
              <a:buNone/>
              <a:defRPr/>
            </a:pPr>
            <a:r>
              <a:rPr kumimoji="0" lang="zh-CN" altLang="en-US" sz="2200" b="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rPr>
              <a:t>投身工农革命</a:t>
            </a:r>
            <a:endParaRPr kumimoji="0" lang="zh-CN" altLang="en-US" sz="2200" b="0" i="0" u="none" strike="noStrike" kern="0" cap="none" spc="0" normalizeH="0" baseline="0" noProof="0">
              <a:ln>
                <a:noFill/>
              </a:ln>
              <a:solidFill>
                <a:schemeClr val="bg1">
                  <a:lumMod val="60000"/>
                  <a:lumOff val="40000"/>
                </a:schemeClr>
              </a:solidFill>
              <a:effectLst/>
              <a:uLnTx/>
              <a:uFillTx/>
              <a:latin typeface="黑体" panose="02010609060101010101" pitchFamily="49" charset="-122"/>
              <a:ea typeface="黑体" panose="02010609060101010101" pitchFamily="49" charset="-122"/>
            </a:endParaRPr>
          </a:p>
        </p:txBody>
      </p:sp>
      <p:sp>
        <p:nvSpPr>
          <p:cNvPr id="12" name="矩形 11"/>
          <p:cNvSpPr/>
          <p:nvPr/>
        </p:nvSpPr>
        <p:spPr>
          <a:xfrm>
            <a:off x="1362271" y="2780928"/>
            <a:ext cx="7381422" cy="2991641"/>
          </a:xfrm>
          <a:prstGeom prst="rect">
            <a:avLst/>
          </a:prstGeom>
          <a:solidFill>
            <a:srgbClr val="BF9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1pPr>
            <a:lvl2pPr marL="4572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2pPr>
            <a:lvl3pPr marL="9144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3pPr>
            <a:lvl4pPr marL="13716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4pPr>
            <a:lvl5pPr marL="1828800" algn="l" rtl="0" fontAlgn="base">
              <a:spcBef>
                <a:spcPct val="0"/>
              </a:spcBef>
              <a:spcAft>
                <a:spcPct val="0"/>
              </a:spcAft>
              <a:buFont typeface="Arial" pitchFamily="34" charset="0"/>
              <a:defRPr kern="1200">
                <a:solidFill>
                  <a:srgbClr val="FF9900"/>
                </a:solidFill>
                <a:latin typeface="Arial"/>
                <a:ea typeface="宋体" panose="02010600030101010101" pitchFamily="2" charset="-122"/>
                <a:cs typeface="+mn-cs"/>
              </a:defRPr>
            </a:lvl5pPr>
            <a:lvl6pPr marL="2286000" algn="l" defTabSz="914400" rtl="0" eaLnBrk="1" latinLnBrk="0" hangingPunct="1">
              <a:defRPr kern="1200">
                <a:solidFill>
                  <a:srgbClr val="FF9900"/>
                </a:solidFill>
                <a:latin typeface="Arial"/>
                <a:ea typeface="宋体" panose="02010600030101010101" pitchFamily="2" charset="-122"/>
                <a:cs typeface="+mn-cs"/>
              </a:defRPr>
            </a:lvl6pPr>
            <a:lvl7pPr marL="2743200" algn="l" defTabSz="914400" rtl="0" eaLnBrk="1" latinLnBrk="0" hangingPunct="1">
              <a:defRPr kern="1200">
                <a:solidFill>
                  <a:srgbClr val="FF9900"/>
                </a:solidFill>
                <a:latin typeface="Arial"/>
                <a:ea typeface="宋体" panose="02010600030101010101" pitchFamily="2" charset="-122"/>
                <a:cs typeface="+mn-cs"/>
              </a:defRPr>
            </a:lvl7pPr>
            <a:lvl8pPr marL="3200400" algn="l" defTabSz="914400" rtl="0" eaLnBrk="1" latinLnBrk="0" hangingPunct="1">
              <a:defRPr kern="1200">
                <a:solidFill>
                  <a:srgbClr val="FF9900"/>
                </a:solidFill>
                <a:latin typeface="Arial"/>
                <a:ea typeface="宋体" panose="02010600030101010101" pitchFamily="2" charset="-122"/>
                <a:cs typeface="+mn-cs"/>
              </a:defRPr>
            </a:lvl8pPr>
            <a:lvl9pPr marL="3657600" algn="l" defTabSz="914400" rtl="0" eaLnBrk="1" latinLnBrk="0" hangingPunct="1">
              <a:defRPr kern="1200">
                <a:solidFill>
                  <a:srgbClr val="FF9900"/>
                </a:solidFill>
                <a:latin typeface="Arial"/>
                <a:ea typeface="宋体" panose="02010600030101010101" pitchFamily="2" charset="-122"/>
                <a:cs typeface="+mn-cs"/>
              </a:defRPr>
            </a:lvl9pPr>
          </a:lstStyle>
          <a:p>
            <a:pPr algn="ctr" fontAlgn="auto"/>
            <a:endParaRPr lang="zh-CN" altLang="en-US" noProof="1">
              <a:ea typeface="华文细黑" panose="02010600040101010101" pitchFamily="2" charset="-122"/>
            </a:endParaRPr>
          </a:p>
        </p:txBody>
      </p:sp>
      <p:sp>
        <p:nvSpPr>
          <p:cNvPr id="13" name="文本框 9"/>
          <p:cNvSpPr txBox="1">
            <a:spLocks noChangeArrowheads="1"/>
          </p:cNvSpPr>
          <p:nvPr/>
        </p:nvSpPr>
        <p:spPr bwMode="auto">
          <a:xfrm>
            <a:off x="1677107" y="2881655"/>
            <a:ext cx="6751751"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rtl="0" fontAlgn="base">
              <a:spcBef>
                <a:spcPct val="0"/>
              </a:spcBef>
              <a:spcAft>
                <a:spcPct val="0"/>
              </a:spcAft>
              <a:buFont typeface="Arial" pitchFamily="34" charset="0"/>
              <a:defRPr sz="1300" kern="1200">
                <a:solidFill>
                  <a:schemeClr val="tx1"/>
                </a:solidFill>
                <a:latin typeface="微软雅黑 Light" panose="020b0502040204020203" pitchFamily="34" charset="-122"/>
                <a:ea typeface="微软雅黑 Light" panose="020b0502040204020203" pitchFamily="34" charset="-122"/>
                <a:cs typeface="+mn-cs"/>
              </a:defRPr>
            </a:lvl5pPr>
            <a:lvl6pPr marL="18288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6pPr>
            <a:lvl7pPr marL="22860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7pPr>
            <a:lvl8pPr marL="27432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8pPr>
            <a:lvl9pPr marL="3200400" algn="l" defTabSz="685800" rtl="0" eaLnBrk="1" fontAlgn="base" latinLnBrk="0" hangingPunct="1">
              <a:spcBef>
                <a:spcPct val="0"/>
              </a:spcBef>
              <a:spcAft>
                <a:spcPct val="0"/>
              </a:spcAft>
              <a:defRPr sz="1300" kern="1200">
                <a:solidFill>
                  <a:schemeClr val="tx1"/>
                </a:solidFill>
                <a:latin typeface="微软雅黑 Light" panose="020b0502040204020203" pitchFamily="34" charset="-122"/>
                <a:ea typeface="微软雅黑 Light" panose="020b0502040204020203" pitchFamily="34" charset="-122"/>
                <a:cs typeface="+mn-cs"/>
              </a:defRPr>
            </a:lvl9pPr>
          </a:lstStyle>
          <a:p>
            <a:pPr algn="just" defTabSz="685800" fontAlgn="auto">
              <a:lnSpc>
                <a:spcPct val="150000"/>
              </a:lnSpc>
              <a:spcBef>
                <a:spcPct val="0"/>
              </a:spcBef>
              <a:spcAft>
                <a:spcPct val="0"/>
              </a:spcAft>
            </a:pPr>
            <a:r>
              <a:rPr lang="zh-CN" altLang="en-US" sz="2000" kern="0">
                <a:solidFill>
                  <a:schemeClr val="bg2">
                    <a:lumMod val="50000"/>
                  </a:schemeClr>
                </a:solidFill>
                <a:latin typeface="黑体" panose="02010609060101010101" pitchFamily="49" charset="-122"/>
                <a:ea typeface="黑体" panose="02010609060101010101" pitchFamily="49" charset="-122"/>
              </a:rPr>
              <a:t>毛泽东在早期革命中就高度关注农民武装、农民政权、农民土地这三个关键问题，考察湖南农民运动情况对毛泽东找到解决这三个关键问题的钥匙起到了重要作用。他在湖南考察时每到一个地方都强调武装问题，强调解散地主武装，建立农民武装。后来，毛泽东提出了“枪杆子里出政权”的著名思想。</a:t>
            </a:r>
            <a:endParaRPr lang="zh-CN" altLang="zh-CN" sz="2000" kern="0">
              <a:solidFill>
                <a:schemeClr val="bg2">
                  <a:lumMod val="50000"/>
                </a:schemeClr>
              </a:solidFill>
              <a:latin typeface="黑体" panose="02010609060101010101" pitchFamily="49" charset="-122"/>
              <a:ea typeface="黑体" panose="02010609060101010101" pitchFamily="49" charset="-122"/>
            </a:endParaRPr>
          </a:p>
        </p:txBody>
      </p:sp>
    </p:spTree>
  </p:cSld>
  <p:clrMapOvr>
    <a:masterClrMapping/>
  </p:clrMapOvr>
  <p:transition spd="slow" advTm="10534"/>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6445"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https://d.book118.com/588071020015006026</a:t>
            </a:r>
          </a:p>
        </p:txBody>
      </p:sp>
    </p:spTree>
  </p:cSld>
  <p:clrMapOvr>
    <a:masterClrMapping/>
  </p:clrMapOvr>
  <p:transition/>
  <p:timing/>
</p:sld>
</file>

<file path=ppt/tags/tag1.xml><?xml version="1.0" encoding="utf-8"?>
<p:tagLst xmlns:p="http://schemas.openxmlformats.org/presentationml/2006/main">
  <p:tag name="PA" val="v5.2.11"/>
</p:tagLst>
</file>

<file path=ppt/tags/tag2.xml><?xml version="1.0" encoding="utf-8"?>
<p:tagLst xmlns:p="http://schemas.openxmlformats.org/presentationml/2006/main">
  <p:tag name="PA" val="v5.2.11"/>
</p:tagLst>
</file>

<file path=ppt/tags/tag3.xml><?xml version="1.0" encoding="utf-8"?>
<p:tagLst xmlns:p="http://schemas.openxmlformats.org/presentationml/2006/main">
  <p:tag name="PA" val="v5.2.11"/>
</p:tagLst>
</file>

<file path=ppt/tags/tag4.xml><?xml version="1.0" encoding="utf-8"?>
<p:tagLst xmlns:p="http://schemas.openxmlformats.org/presentationml/2006/main">
  <p:tag name="PA" val="v5.2.11"/>
</p:tagLst>
</file>

<file path=ppt/tags/tag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2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3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4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r="http://schemas.openxmlformats.org/officeDocument/2006/relationships" xmlns:a="http://schemas.openxmlformats.org/drawingml/2006/main" name="5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r="http://schemas.openxmlformats.org/officeDocument/2006/relationships" xmlns:a="http://schemas.openxmlformats.org/drawingml/2006/main" name="6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r="http://schemas.openxmlformats.org/officeDocument/2006/relationships" xmlns:a="http://schemas.openxmlformats.org/drawingml/2006/main" name="7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r="http://schemas.openxmlformats.org/officeDocument/2006/relationships" xmlns:a="http://schemas.openxmlformats.org/drawingml/2006/main" name="8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r="http://schemas.openxmlformats.org/officeDocument/2006/relationships" xmlns:a="http://schemas.openxmlformats.org/drawingml/2006/main" name="9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r="http://schemas.openxmlformats.org/officeDocument/2006/relationships" xmlns:a="http://schemas.openxmlformats.org/drawingml/2006/main" name="10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r="http://schemas.openxmlformats.org/officeDocument/2006/relationships" xmlns:a="http://schemas.openxmlformats.org/drawingml/2006/main" name="11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r="http://schemas.openxmlformats.org/officeDocument/2006/relationships" xmlns:a="http://schemas.openxmlformats.org/drawingml/2006/main" name="12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r="http://schemas.openxmlformats.org/officeDocument/2006/relationships" xmlns:a="http://schemas.openxmlformats.org/drawingml/2006/main" name="13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r="http://schemas.openxmlformats.org/officeDocument/2006/relationships" xmlns:a="http://schemas.openxmlformats.org/drawingml/2006/main" name="14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r="http://schemas.openxmlformats.org/officeDocument/2006/relationships" xmlns:a="http://schemas.openxmlformats.org/drawingml/2006/main" name="15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r="http://schemas.openxmlformats.org/officeDocument/2006/relationships" xmlns:a="http://schemas.openxmlformats.org/drawingml/2006/main" name="16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r="http://schemas.openxmlformats.org/officeDocument/2006/relationships" xmlns:a="http://schemas.openxmlformats.org/drawingml/2006/main" name="17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r="http://schemas.openxmlformats.org/officeDocument/2006/relationships" xmlns:a="http://schemas.openxmlformats.org/drawingml/2006/main" name="18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r="http://schemas.openxmlformats.org/officeDocument/2006/relationships" xmlns:a="http://schemas.openxmlformats.org/drawingml/2006/main" name="19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r="http://schemas.openxmlformats.org/officeDocument/2006/relationships" xmlns:a="http://schemas.openxmlformats.org/drawingml/2006/main" name="20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r="http://schemas.openxmlformats.org/officeDocument/2006/relationships" xmlns:a="http://schemas.openxmlformats.org/drawingml/2006/main" name="21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r="http://schemas.openxmlformats.org/officeDocument/2006/relationships" xmlns:a="http://schemas.openxmlformats.org/drawingml/2006/main" name="22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r="http://schemas.openxmlformats.org/officeDocument/2006/relationships" xmlns:a="http://schemas.openxmlformats.org/drawingml/2006/main" name="23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r="http://schemas.openxmlformats.org/officeDocument/2006/relationships" xmlns:a="http://schemas.openxmlformats.org/drawingml/2006/main" name="24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Temp">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25</Slides>
  <Notes>24</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25</vt:i4>
      </vt:variant>
    </vt:vector>
  </HeadingPairs>
  <TitlesOfParts>
    <vt:vector baseType="lpstr" size="36">
      <vt:lpstr>Arial</vt:lpstr>
      <vt:lpstr>Calibri</vt:lpstr>
      <vt:lpstr>微软雅黑</vt:lpstr>
      <vt:lpstr>黑体</vt:lpstr>
      <vt:lpstr>宋体</vt:lpstr>
      <vt:lpstr>方正卡通简体</vt:lpstr>
      <vt:lpstr>微软雅黑 Light</vt:lpstr>
      <vt:lpstr>Wingdings</vt:lpstr>
      <vt:lpstr>华文细黑</vt:lpstr>
      <vt:lpstr>思源黑体 CN Normal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2024-09-03T02:26:27.292</cp:lastPrinted>
  <dcterms:created xsi:type="dcterms:W3CDTF">2024-09-02T18:26:27Z</dcterms:created>
  <dcterms:modified xsi:type="dcterms:W3CDTF">2024-09-02T18:26:30Z</dcterms:modified>
</cp:coreProperties>
</file>