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4B1DD-E7F5-4EB1-9D3D-97880948B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E90CF-625E-4681-96E8-ABBAF3C04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E42BD-F5BD-4F31-B240-37A11213D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02F72-639C-4F02-84DE-CEB9E7A5D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88B60B-14A8-4140-B7EC-A7C832E95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7BE06-609D-47AD-A3D0-53CFBE8D2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F6AD43-7B85-4806-B3B0-F84C5AD4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37687-9591-43CB-9230-E86D3F4F7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126C6-C7E5-4BA9-B4E3-C0E03C3CF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D50D4-6A4D-4EF3-8B2F-F85C78961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4425C-41A0-4D1D-B9D4-4F12A7115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104401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门诊医师职业生涯规划书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7664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7664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职业目标与路径设计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门诊医师面临着工作压力大、职业发展前景不明朗等问题，需要制定合理的职业生涯规划。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当前医疗行业的快速发展，对门诊医师的专业技能和服务质量提出了更高的要求。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33" r="23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提高门诊医师的专业技能水平。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优化门诊医师的工作流程和服务质量。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增强门诊医师的职业竞争力，提高职业发展前景。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针对门诊医师的技能提升、职业发展、心理调适等方面进行规划。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8204" b="28204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热衷于医学研究，对新技术和治疗方法保持关注，喜欢阅读相关的学术文献。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21" r="1372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患者关怀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9" r="1608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关心患者的福祉，愿意花时间与患者沟通，提供全面的医疗服务。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喜欢与医疗团队成员合作，共同解决复杂的病例，提供最佳的医疗建议。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7" b="232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技能与能力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具备扎实的医学知识和临床经验，能够准确诊断和治疗常见疾病。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善于与患者和家属沟通，能够缓解他们的紧张情绪，增强他们对治疗的信心。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能够与其他医疗专业人员有效合作，共同制定治疗计划。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对新知识和技术保持开放态度，愿意参加专业培训和进修课程。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人际沟通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尊重生命，患者至上，始终把患者的健康放在首位。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不断提高自己的临床技能和知识水平，为患者提供优质的医疗服务。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价值观与目标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随着人口老龄化、慢性病发病率上升以及医疗技术创新，医疗保健行业呈现出稳定增长的趋势。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随着人们对健康管理的重视和医疗资源的有限性，家庭医生作为一种高效、便捷的医疗服务方式，逐渐受到更多患者的青睐。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家庭医生服务需求增加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医疗保健行业稳定增长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随着医疗需求的增加，门诊医生岗位的需求也在逐渐增加。特别是在社区医院和基层医疗机构，对门诊医生的需求更为迫切。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门诊医生岗位需求增加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随着医疗技术的不断进步和患者需求的多样化，门诊医生需要具备更专业的知识和技能，同时还要具备良好的沟通能力和服务意识。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专业能力和素质要求提高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由于医疗行业的稳定增长和门诊医生岗位需求的增加，行业竞争变得异常激烈。许多医疗机构都在努力提高自身的服务质量和水平，以吸引更多的患者。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人才竞争加剧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在门诊医生岗位需求增加的背景下，人才竞争也变得越来越激烈。许多医疗机构都在积极引进高层次、专业化的门诊医生人才，以提高自身的竞争力。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19" r="30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竞争状况分析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职业目标与路径设计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https://d.book118.com/588071044015006031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2024-09-07T20:11:21.983</cp:lastPrinted>
  <dcterms:created xsi:type="dcterms:W3CDTF">2024-09-07T12:11:22Z</dcterms:created>
  <dcterms:modified xsi:type="dcterms:W3CDTF">2024-09-07T12:11:24Z</dcterms:modified>
</cp:coreProperties>
</file>