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02C665-BBEC-4F86-98FD-1CDA6B99D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E9212-650E-4197-94C0-5CE90CCB2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882E8D-1CEB-433A-8997-D06673595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E24EBA-352D-42A3-B482-068A0E6C2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A5789F-6A27-45A2-B3BC-B7225EE24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F55F15-DA0E-4C9F-9A28-DD1DF8499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FCE748-1FD5-42AF-9584-7D44B9F77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52B994-093D-49FD-9258-0820B274C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C45F63-D84F-49CE-8314-5D568D5B2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C8BEDF-9BDB-49A8-9221-E92E9EBB7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ECCF0A-90D5-49C3-89AF-5BDEFE2AD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7112507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儿科护理ppt课件图片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儿科护理基础知识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儿科常见疾病及护理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儿科护理技能与方法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儿科护理案例分享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332" r="2733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521" r="315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儿科护理是针对儿童提供全面、专业的护理服务，包括预防保健、疾病治疗和康复等方面的内容。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儿科护理具有高度的专业性和特殊性，需要针对儿童生长发育的特点和需求，提供个性化的护理服务。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安全与舒适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确保儿童在接受护理过程中的安全和舒适，防止意外伤害和不良事件的发生。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对儿童进行全面的身体和心理评估，了解其健康状况和需求，制定个性化的护理计划。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家长参与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鼓励家长积极参与儿童的护理过程，加强与家长的沟通和合作，共同促进儿童的健康。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预防保健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注重儿童的预防保健，通过健康教育、疫苗接种等方式提高儿童的免疫力，降低患病风险。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通过提供优质的儿科护理服务，有助于预防和治疗儿童疾病，提高其健康水平。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根据儿童生长发育的特点，提供相应的护理措施，有助于儿童的正常生长发育。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通过有效的儿科护理，减轻儿童疾病带来的痛苦和不便，提高其生活质量。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优质的儿科护理服务能够增强家长对儿童健康的信心，促进家庭和谐与稳定。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提高儿童健康水平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促进生长发育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提高儿童生活质量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促进家庭和谐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l="16875" r="16875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儿科常见疾病及护理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预防为主，及时就医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儿童感冒是一种常见的儿科疾病，预防是关键。家长应注意保持室内空气流通，鼓励孩子多参加户外活动，增强体质。一旦孩子出现感冒症状，应及时就医，遵医嘱治疗，同时保持良好的生活方式和饮食习惯。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86" r="234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儿童感冒的护理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预防脱水，合理饮食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腹泻是另一常见的儿科疾病，容易导致脱水。家长应密切关注孩子的排便情况，及时补充水分和电解质，防止脱水。同时，要注意孩子的饮食卫生，避免油腻和刺激性食物，尽量选择易消化的食物。若症状持续或加重，应及时就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儿童腹泻的护理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475" r="31475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控制发作，预防过敏原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哮喘需要长期护理和管理，家长应了解哮喘的发作症状，掌握急救措施。尽量避免让孩子接触过敏原，如烟雾、花粉、宠物毛发等。同时，根据医生的建议使用药物控制发作，定期复查，确保孩子的呼吸健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儿童哮喘的护理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保湿为主，避免刺激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湿疹是一种常见的皮肤疾病，保湿是关键。家长应定期给孩子洗澡，保持皮肤清洁干燥。选择温和的洗护用品，避免刺激皮肤。同时，根据湿疹的症状和医生的建议使用药物进行治疗和护理。在饮食上，尽量避免过敏食物，如海鲜、鸡蛋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儿童湿疹的护理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儿科护理技能与方法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https://d.book118.com/588071125073006026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2024-09-03T21:55:46.456</cp:lastPrinted>
  <dcterms:created xsi:type="dcterms:W3CDTF">2024-09-03T13:55:46Z</dcterms:created>
  <dcterms:modified xsi:type="dcterms:W3CDTF">2024-09-03T13:55:48Z</dcterms:modified>
</cp:coreProperties>
</file>