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6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6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4.jpeg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10" Type="http://schemas.openxmlformats.org/officeDocument/2006/relationships/tags" Target="../tags/tag20.xml" /><Relationship Id="rId11" Type="http://schemas.openxmlformats.org/officeDocument/2006/relationships/tags" Target="../tags/tag21.xml" /><Relationship Id="rId12" Type="http://schemas.openxmlformats.org/officeDocument/2006/relationships/tags" Target="../tags/tag22.xml" /><Relationship Id="rId13" Type="http://schemas.openxmlformats.org/officeDocument/2006/relationships/tags" Target="../tags/tag2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image" Target="../media/image6.png" /><Relationship Id="rId8" Type="http://schemas.openxmlformats.org/officeDocument/2006/relationships/tags" Target="../tags/tag19.xml" /><Relationship Id="rId9" Type="http://schemas.openxmlformats.org/officeDocument/2006/relationships/image" Target="../media/image7.png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25.xml" /><Relationship Id="rId4" Type="http://schemas.openxmlformats.org/officeDocument/2006/relationships/image" Target="../media/image9.png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36.xml" /><Relationship Id="rId11" Type="http://schemas.openxmlformats.org/officeDocument/2006/relationships/image" Target="../media/image14.jpeg" /><Relationship Id="rId12" Type="http://schemas.openxmlformats.org/officeDocument/2006/relationships/tags" Target="../tags/tag37.xml" /><Relationship Id="rId13" Type="http://schemas.openxmlformats.org/officeDocument/2006/relationships/tags" Target="../tags/tag38.xml" /><Relationship Id="rId14" Type="http://schemas.openxmlformats.org/officeDocument/2006/relationships/tags" Target="../tags/tag39.xml" /><Relationship Id="rId15" Type="http://schemas.openxmlformats.org/officeDocument/2006/relationships/tags" Target="../tags/tag40.xml" /><Relationship Id="rId16" Type="http://schemas.openxmlformats.org/officeDocument/2006/relationships/tags" Target="../tags/tag4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image" Target="../media/image11.png" /><Relationship Id="rId4" Type="http://schemas.openxmlformats.org/officeDocument/2006/relationships/tags" Target="../tags/tag32.xml" /><Relationship Id="rId5" Type="http://schemas.openxmlformats.org/officeDocument/2006/relationships/image" Target="../media/image12.png" /><Relationship Id="rId6" Type="http://schemas.openxmlformats.org/officeDocument/2006/relationships/tags" Target="../tags/tag33.xml" /><Relationship Id="rId7" Type="http://schemas.openxmlformats.org/officeDocument/2006/relationships/image" Target="../media/image13.png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tags" Target="../tags/tag52.xml" /><Relationship Id="rId14" Type="http://schemas.openxmlformats.org/officeDocument/2006/relationships/tags" Target="../tags/tag5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image" Target="../media/image15.png" /><Relationship Id="rId6" Type="http://schemas.openxmlformats.org/officeDocument/2006/relationships/tags" Target="../tags/tag46.xml" /><Relationship Id="rId7" Type="http://schemas.openxmlformats.org/officeDocument/2006/relationships/image" Target="../media/image16.png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tags" Target="../tags/tag64.xml" /><Relationship Id="rId14" Type="http://schemas.openxmlformats.org/officeDocument/2006/relationships/tags" Target="../tags/tag65.xml" /><Relationship Id="rId15" Type="http://schemas.openxmlformats.org/officeDocument/2006/relationships/tags" Target="../tags/tag66.xml" /><Relationship Id="rId16" Type="http://schemas.openxmlformats.org/officeDocument/2006/relationships/tags" Target="../tags/tag67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image" Target="../media/image16.png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16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png" /><Relationship Id="rId2" Type="http://schemas.openxmlformats.org/officeDocument/2006/relationships/tags" Target="../tags/tag78.xml" /><Relationship Id="rId3" Type="http://schemas.openxmlformats.org/officeDocument/2006/relationships/image" Target="../media/image15.png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2" Type="http://schemas.openxmlformats.org/officeDocument/2006/relationships/tags" Target="../tags/tag83.xml" /><Relationship Id="rId3" Type="http://schemas.openxmlformats.org/officeDocument/2006/relationships/image" Target="../media/image16.png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89.xml" /><Relationship Id="rId3" Type="http://schemas.openxmlformats.org/officeDocument/2006/relationships/image" Target="../media/image16.png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png" /><Relationship Id="rId10" Type="http://schemas.openxmlformats.org/officeDocument/2006/relationships/tags" Target="../tags/tag10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image" Target="../media/image18.png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6ACC7-71EC-423B-8078-A4BCF1D00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5DBB3-6A51-4CCA-BA8E-95512280C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CF5DB-C9C7-4087-B1CF-50DBC2D08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BE90C-7DA2-4D2B-9FCF-FF55D901D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FA4DE1-D800-46FF-A2B3-885F3069F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5DFB13-57F7-4965-88C0-81E033FB1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9EEC97-5E79-40E2-A086-2D699770D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8539A-E909-4630-85E7-26E1F97FD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78B84-7BCE-414B-9A10-D2CDB655D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87ABB-CFB1-403C-BA31-5F8813C44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B8793-C70A-4BE4-B243-759512932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VCG21137462054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8075295" y="0"/>
            <a:ext cx="4116705" cy="586549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59" name="图片 53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37590" y="2194560"/>
            <a:ext cx="3822700" cy="3286125"/>
          </a:xfrm>
          <a:custGeom>
            <a:gdLst>
              <a:gd name="connsiteX0" fmla="*/ 1865492 w 4034661"/>
              <a:gd name="connsiteY0" fmla="*/ 0 h 3319681"/>
              <a:gd name="connsiteX1" fmla="*/ 3014041 w 4034661"/>
              <a:gd name="connsiteY1" fmla="*/ 0 h 3319681"/>
              <a:gd name="connsiteX2" fmla="*/ 4023360 w 4034661"/>
              <a:gd name="connsiteY2" fmla="*/ 1211183 h 3319681"/>
              <a:gd name="connsiteX3" fmla="*/ 4012602 w 4034661"/>
              <a:gd name="connsiteY3" fmla="*/ 1437093 h 3319681"/>
              <a:gd name="connsiteX4" fmla="*/ 3388658 w 4034661"/>
              <a:gd name="connsiteY4" fmla="*/ 2566646 h 3319681"/>
              <a:gd name="connsiteX5" fmla="*/ 2000922 w 4034661"/>
              <a:gd name="connsiteY5" fmla="*/ 3319681 h 3319681"/>
              <a:gd name="connsiteX6" fmla="*/ 602428 w 4034661"/>
              <a:gd name="connsiteY6" fmla="*/ 3298166 h 3319681"/>
              <a:gd name="connsiteX7" fmla="*/ 0 w 4034661"/>
              <a:gd name="connsiteY7" fmla="*/ 2540273 h 3319681"/>
              <a:gd name="connsiteX8" fmla="*/ 0 w 4034661"/>
              <a:gd name="connsiteY8" fmla="*/ 1896598 h 3319681"/>
              <a:gd name="connsiteX9" fmla="*/ 86061 w 4034661"/>
              <a:gd name="connsiteY9" fmla="*/ 1146637 h 3319681"/>
              <a:gd name="connsiteX10" fmla="*/ 139849 w 4034661"/>
              <a:gd name="connsiteY10" fmla="*/ 1071333 h 3319681"/>
              <a:gd name="connsiteX11" fmla="*/ 1032734 w 4034661"/>
              <a:gd name="connsiteY11" fmla="*/ 178448 h 3319681"/>
              <a:gd name="connsiteX12" fmla="*/ 1865492 w 4034661"/>
              <a:gd name="connsiteY12" fmla="*/ 0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034661" h="3319681">
                <a:moveTo>
                  <a:pt x="1865492" y="0"/>
                </a:moveTo>
                <a:lnTo>
                  <a:pt x="3014041" y="0"/>
                </a:lnTo>
                <a:lnTo>
                  <a:pt x="4023360" y="1211183"/>
                </a:lnTo>
                <a:cubicBezTo>
                  <a:pt x="4036862" y="1373220"/>
                  <a:pt x="4043484" y="1298123"/>
                  <a:pt x="4012602" y="1437093"/>
                </a:cubicBezTo>
                <a:lnTo>
                  <a:pt x="3388658" y="2566646"/>
                </a:lnTo>
                <a:lnTo>
                  <a:pt x="2000922" y="3319681"/>
                </a:lnTo>
                <a:lnTo>
                  <a:pt x="602428" y="3298166"/>
                </a:lnTo>
                <a:lnTo>
                  <a:pt x="0" y="2540273"/>
                </a:lnTo>
                <a:lnTo>
                  <a:pt x="0" y="1896598"/>
                </a:lnTo>
                <a:lnTo>
                  <a:pt x="86061" y="1146637"/>
                </a:lnTo>
                <a:lnTo>
                  <a:pt x="139849" y="1071333"/>
                </a:lnTo>
                <a:lnTo>
                  <a:pt x="1032734" y="178448"/>
                </a:lnTo>
                <a:lnTo>
                  <a:pt x="1865492" y="0"/>
                </a:lnTo>
                <a:close/>
              </a:path>
            </a:pathLst>
          </a:custGeom>
        </p:spPr>
      </p:pic>
      <p:pic>
        <p:nvPicPr>
          <p:cNvPr id="2097161" name="VCG211374620543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329815"/>
            <a:ext cx="4485005" cy="4720590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048674" name="任意多边形: 形状 40"/>
          <p:cNvSpPr/>
          <p:nvPr>
            <p:custDataLst>
              <p:tags r:id="rId7"/>
            </p:custDataLst>
          </p:nvPr>
        </p:nvSpPr>
        <p:spPr>
          <a:xfrm>
            <a:off x="7114222" y="3608070"/>
            <a:ext cx="538480" cy="2016125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46" h="3268">
                <a:moveTo>
                  <a:pt x="424" y="0"/>
                </a:moveTo>
                <a:cubicBezTo>
                  <a:pt x="571" y="0"/>
                  <a:pt x="694" y="105"/>
                  <a:pt x="723" y="244"/>
                </a:cubicBezTo>
                <a:lnTo>
                  <a:pt x="724" y="253"/>
                </a:lnTo>
                <a:lnTo>
                  <a:pt x="762" y="261"/>
                </a:lnTo>
                <a:cubicBezTo>
                  <a:pt x="812" y="282"/>
                  <a:pt x="848" y="332"/>
                  <a:pt x="848" y="391"/>
                </a:cubicBezTo>
                <a:lnTo>
                  <a:pt x="848" y="813"/>
                </a:lnTo>
                <a:lnTo>
                  <a:pt x="848" y="867"/>
                </a:lnTo>
                <a:lnTo>
                  <a:pt x="848" y="1201"/>
                </a:lnTo>
                <a:lnTo>
                  <a:pt x="848" y="1289"/>
                </a:lnTo>
                <a:lnTo>
                  <a:pt x="848" y="1591"/>
                </a:lnTo>
                <a:lnTo>
                  <a:pt x="848" y="1677"/>
                </a:lnTo>
                <a:lnTo>
                  <a:pt x="848" y="1979"/>
                </a:lnTo>
                <a:lnTo>
                  <a:pt x="848" y="2067"/>
                </a:lnTo>
                <a:lnTo>
                  <a:pt x="848" y="2401"/>
                </a:lnTo>
                <a:lnTo>
                  <a:pt x="848" y="2455"/>
                </a:lnTo>
                <a:lnTo>
                  <a:pt x="848" y="2877"/>
                </a:lnTo>
                <a:cubicBezTo>
                  <a:pt x="848" y="2936"/>
                  <a:pt x="812" y="2986"/>
                  <a:pt x="762" y="3007"/>
                </a:cubicBezTo>
                <a:lnTo>
                  <a:pt x="724" y="3015"/>
                </a:lnTo>
                <a:lnTo>
                  <a:pt x="723" y="3024"/>
                </a:lnTo>
                <a:cubicBezTo>
                  <a:pt x="694" y="3163"/>
                  <a:pt x="571" y="3268"/>
                  <a:pt x="424" y="3268"/>
                </a:cubicBezTo>
                <a:cubicBezTo>
                  <a:pt x="277" y="3268"/>
                  <a:pt x="154" y="3163"/>
                  <a:pt x="125" y="3024"/>
                </a:cubicBezTo>
                <a:lnTo>
                  <a:pt x="124" y="3015"/>
                </a:lnTo>
                <a:lnTo>
                  <a:pt x="86" y="3007"/>
                </a:lnTo>
                <a:cubicBezTo>
                  <a:pt x="36" y="2986"/>
                  <a:pt x="0" y="2936"/>
                  <a:pt x="0" y="2877"/>
                </a:cubicBezTo>
                <a:lnTo>
                  <a:pt x="0" y="2455"/>
                </a:lnTo>
                <a:lnTo>
                  <a:pt x="0" y="2401"/>
                </a:lnTo>
                <a:lnTo>
                  <a:pt x="0" y="2067"/>
                </a:lnTo>
                <a:lnTo>
                  <a:pt x="0" y="1979"/>
                </a:lnTo>
                <a:lnTo>
                  <a:pt x="0" y="1677"/>
                </a:lnTo>
                <a:lnTo>
                  <a:pt x="0" y="1591"/>
                </a:lnTo>
                <a:lnTo>
                  <a:pt x="0" y="1289"/>
                </a:lnTo>
                <a:lnTo>
                  <a:pt x="0" y="1201"/>
                </a:lnTo>
                <a:lnTo>
                  <a:pt x="0" y="867"/>
                </a:lnTo>
                <a:lnTo>
                  <a:pt x="0" y="813"/>
                </a:lnTo>
                <a:lnTo>
                  <a:pt x="0" y="391"/>
                </a:lnTo>
                <a:cubicBezTo>
                  <a:pt x="0" y="332"/>
                  <a:pt x="36" y="282"/>
                  <a:pt x="86" y="261"/>
                </a:cubicBezTo>
                <a:lnTo>
                  <a:pt x="124" y="253"/>
                </a:lnTo>
                <a:lnTo>
                  <a:pt x="125" y="244"/>
                </a:lnTo>
                <a:cubicBezTo>
                  <a:pt x="154" y="105"/>
                  <a:pt x="277" y="0"/>
                  <a:pt x="42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76" name="署名"/>
          <p:cNvSpPr txBox="1">
            <a:spLocks noGrp="1"/>
          </p:cNvSpPr>
          <p:nvPr>
            <p:ph type="body" idx="5" hasCustomPrompt="1"/>
            <p:custDataLst>
              <p:tags r:id="rId8"/>
            </p:custDataLst>
          </p:nvPr>
        </p:nvSpPr>
        <p:spPr>
          <a:xfrm>
            <a:off x="7110730" y="3755390"/>
            <a:ext cx="545465" cy="17722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bg2"/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4" hasCustomPrompt="1"/>
            <p:custDataLst>
              <p:tags r:id="rId9"/>
            </p:custDataLst>
          </p:nvPr>
        </p:nvSpPr>
        <p:spPr>
          <a:xfrm>
            <a:off x="5406390" y="939165"/>
            <a:ext cx="1566545" cy="506031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汉仪细秀体简 L"/>
                <a:ea typeface="汉仪细秀体简 L"/>
                <a:cs typeface="+mj-ea"/>
                <a:sym typeface="思源宋体 CN Heavy" panose="02020900000000000000" charset="-122"/>
              </a:defRPr>
            </a:lvl1pPr>
          </a:lstStyle>
          <a:p>
            <a:pPr lv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VCG41N156437283" descr="图片包含 游戏机, 停止, 食物  描述已自动生成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872355" y="1125855"/>
            <a:ext cx="286385" cy="287655"/>
          </a:xfrm>
          <a:prstGeom prst="rect">
            <a:avLst/>
          </a:prstGeom>
        </p:spPr>
      </p:pic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4538980" y="1596390"/>
            <a:ext cx="942975" cy="402717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defRPr>
            </a:lvl1pPr>
          </a:lstStyle>
          <a:p>
            <a:pPr lvl="0" indent="0" algn="l" fontAlgn="auto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5" name="图片 8" descr="图片包含 地图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7940675" y="5664200"/>
            <a:ext cx="2358390" cy="1052830"/>
          </a:xfrm>
          <a:custGeom>
            <a:gdLst>
              <a:gd name="connsiteX0" fmla="*/ 1323190 w 2506532"/>
              <a:gd name="connsiteY0" fmla="*/ 0 h 1118813"/>
              <a:gd name="connsiteX1" fmla="*/ 1420009 w 2506532"/>
              <a:gd name="connsiteY1" fmla="*/ 21515 h 1118813"/>
              <a:gd name="connsiteX2" fmla="*/ 2506532 w 2506532"/>
              <a:gd name="connsiteY2" fmla="*/ 116370 h 1118813"/>
              <a:gd name="connsiteX3" fmla="*/ 2506532 w 2506532"/>
              <a:gd name="connsiteY3" fmla="*/ 1046425 h 1118813"/>
              <a:gd name="connsiteX4" fmla="*/ 2441985 w 2506532"/>
              <a:gd name="connsiteY4" fmla="*/ 1086522 h 1118813"/>
              <a:gd name="connsiteX5" fmla="*/ 2302136 w 2506532"/>
              <a:gd name="connsiteY5" fmla="*/ 1118795 h 1118813"/>
              <a:gd name="connsiteX6" fmla="*/ 408790 w 2506532"/>
              <a:gd name="connsiteY6" fmla="*/ 1021977 h 1118813"/>
              <a:gd name="connsiteX7" fmla="*/ 0 w 2506532"/>
              <a:gd name="connsiteY7" fmla="*/ 548640 h 1118813"/>
              <a:gd name="connsiteX8" fmla="*/ 430305 w 2506532"/>
              <a:gd name="connsiteY8" fmla="*/ 236668 h 1118813"/>
              <a:gd name="connsiteX9" fmla="*/ 1323190 w 2506532"/>
              <a:gd name="connsiteY9" fmla="*/ 0 h 1118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06532" h="1118813">
                <a:moveTo>
                  <a:pt x="1323190" y="0"/>
                </a:moveTo>
                <a:lnTo>
                  <a:pt x="1420009" y="21515"/>
                </a:lnTo>
                <a:lnTo>
                  <a:pt x="2506532" y="116370"/>
                </a:lnTo>
                <a:lnTo>
                  <a:pt x="2506532" y="1046425"/>
                </a:lnTo>
                <a:lnTo>
                  <a:pt x="2441985" y="1086522"/>
                </a:lnTo>
                <a:cubicBezTo>
                  <a:pt x="2316732" y="1120682"/>
                  <a:pt x="2364536" y="1118795"/>
                  <a:pt x="2302136" y="1118795"/>
                </a:cubicBezTo>
                <a:lnTo>
                  <a:pt x="408790" y="1021977"/>
                </a:lnTo>
                <a:lnTo>
                  <a:pt x="0" y="548640"/>
                </a:lnTo>
                <a:lnTo>
                  <a:pt x="430305" y="236668"/>
                </a:lnTo>
                <a:lnTo>
                  <a:pt x="1323190" y="0"/>
                </a:lnTo>
                <a:close/>
              </a:path>
            </a:pathLst>
          </a:custGeom>
        </p:spPr>
      </p:pic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标题"/>
          <p:cNvSpPr txBox="1">
            <a:spLocks noGrp="1"/>
          </p:cNvSpPr>
          <p:nvPr>
            <p:ph type="title" idx="8" hasCustomPrompt="1"/>
            <p:custDataLst>
              <p:tags r:id="rId1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正文"/>
          <p:cNvSpPr txBox="1">
            <a:spLocks noGrp="1"/>
          </p:cNvSpPr>
          <p:nvPr>
            <p:ph idx="7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2" name="任意多边形: 形状 63"/>
          <p:cNvSpPr/>
          <p:nvPr>
            <p:custDataLst>
              <p:tags r:id="rId3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4" name="任意多边形: 形状 64"/>
          <p:cNvSpPr/>
          <p:nvPr>
            <p:custDataLst>
              <p:tags r:id="rId4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6" name="任意多边形: 形状 65"/>
          <p:cNvSpPr/>
          <p:nvPr>
            <p:custDataLst>
              <p:tags r:id="rId5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8" name="任意多边形: 形状 66"/>
          <p:cNvSpPr/>
          <p:nvPr>
            <p:custDataLst>
              <p:tags r:id="rId6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67" name="图片 7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20000"/>
          </a:blip>
          <a:stretch>
            <a:fillRect/>
          </a:stretch>
        </p:blipFill>
        <p:spPr>
          <a:xfrm>
            <a:off x="10353675" y="0"/>
            <a:ext cx="1837690" cy="275145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69" name="图片 6" descr="图片包含 地图  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0" y="5514975"/>
            <a:ext cx="1600835" cy="1343025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任意多边形: 形状 6"/>
          <p:cNvSpPr/>
          <p:nvPr>
            <p:custDataLst>
              <p:tags r:id="rId1"/>
            </p:custDataLst>
          </p:nvPr>
        </p:nvSpPr>
        <p:spPr>
          <a:xfrm>
            <a:off x="489585" y="461645"/>
            <a:ext cx="11231245" cy="5963285"/>
          </a:xfrm>
          <a:custGeom>
            <a:gdLst>
              <a:gd name="connsiteX0" fmla="*/ 339551 w 11140376"/>
              <a:gd name="connsiteY0" fmla="*/ 0 h 5323550"/>
              <a:gd name="connsiteX1" fmla="*/ 10783408 w 11140376"/>
              <a:gd name="connsiteY1" fmla="*/ 0 h 5323550"/>
              <a:gd name="connsiteX2" fmla="*/ 10952271 w 11140376"/>
              <a:gd name="connsiteY2" fmla="*/ 168863 h 5323550"/>
              <a:gd name="connsiteX3" fmla="*/ 10952271 w 11140376"/>
              <a:gd name="connsiteY3" fmla="*/ 187221 h 5323550"/>
              <a:gd name="connsiteX4" fmla="*/ 10962696 w 11140376"/>
              <a:gd name="connsiteY4" fmla="*/ 188272 h 5323550"/>
              <a:gd name="connsiteX5" fmla="*/ 11140376 w 11140376"/>
              <a:gd name="connsiteY5" fmla="*/ 406278 h 5323550"/>
              <a:gd name="connsiteX6" fmla="*/ 11140376 w 11140376"/>
              <a:gd name="connsiteY6" fmla="*/ 4917272 h 5323550"/>
              <a:gd name="connsiteX7" fmla="*/ 10962696 w 11140376"/>
              <a:gd name="connsiteY7" fmla="*/ 5135278 h 5323550"/>
              <a:gd name="connsiteX8" fmla="*/ 10952271 w 11140376"/>
              <a:gd name="connsiteY8" fmla="*/ 5136329 h 5323550"/>
              <a:gd name="connsiteX9" fmla="*/ 10952271 w 11140376"/>
              <a:gd name="connsiteY9" fmla="*/ 5154687 h 5323550"/>
              <a:gd name="connsiteX10" fmla="*/ 10783408 w 11140376"/>
              <a:gd name="connsiteY10" fmla="*/ 5323550 h 5323550"/>
              <a:gd name="connsiteX11" fmla="*/ 339551 w 11140376"/>
              <a:gd name="connsiteY11" fmla="*/ 5323550 h 5323550"/>
              <a:gd name="connsiteX12" fmla="*/ 170688 w 11140376"/>
              <a:gd name="connsiteY12" fmla="*/ 5154687 h 5323550"/>
              <a:gd name="connsiteX13" fmla="*/ 170688 w 11140376"/>
              <a:gd name="connsiteY13" fmla="*/ 5133108 h 5323550"/>
              <a:gd name="connsiteX14" fmla="*/ 135910 w 11140376"/>
              <a:gd name="connsiteY14" fmla="*/ 5122312 h 5323550"/>
              <a:gd name="connsiteX15" fmla="*/ 0 w 11140376"/>
              <a:gd name="connsiteY15" fmla="*/ 4917272 h 5323550"/>
              <a:gd name="connsiteX16" fmla="*/ 0 w 11140376"/>
              <a:gd name="connsiteY16" fmla="*/ 406278 h 5323550"/>
              <a:gd name="connsiteX17" fmla="*/ 135910 w 11140376"/>
              <a:gd name="connsiteY17" fmla="*/ 201239 h 5323550"/>
              <a:gd name="connsiteX18" fmla="*/ 170688 w 11140376"/>
              <a:gd name="connsiteY18" fmla="*/ 190443 h 5323550"/>
              <a:gd name="connsiteX19" fmla="*/ 170688 w 11140376"/>
              <a:gd name="connsiteY19" fmla="*/ 168863 h 5323550"/>
              <a:gd name="connsiteX20" fmla="*/ 339551 w 11140376"/>
              <a:gd name="connsiteY20" fmla="*/ 0 h 5323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1140376" h="5323550">
                <a:moveTo>
                  <a:pt x="339551" y="0"/>
                </a:moveTo>
                <a:lnTo>
                  <a:pt x="10783408" y="0"/>
                </a:lnTo>
                <a:cubicBezTo>
                  <a:pt x="10876668" y="0"/>
                  <a:pt x="10952271" y="75603"/>
                  <a:pt x="10952271" y="168863"/>
                </a:cubicBezTo>
                <a:lnTo>
                  <a:pt x="10952271" y="187221"/>
                </a:lnTo>
                <a:lnTo>
                  <a:pt x="10962696" y="188272"/>
                </a:lnTo>
                <a:cubicBezTo>
                  <a:pt x="11064098" y="209022"/>
                  <a:pt x="11140376" y="298742"/>
                  <a:pt x="11140376" y="406278"/>
                </a:cubicBezTo>
                <a:lnTo>
                  <a:pt x="11140376" y="4917272"/>
                </a:lnTo>
                <a:cubicBezTo>
                  <a:pt x="11140376" y="5024808"/>
                  <a:pt x="11064098" y="5114528"/>
                  <a:pt x="10962696" y="5135278"/>
                </a:cubicBezTo>
                <a:lnTo>
                  <a:pt x="10952271" y="5136329"/>
                </a:lnTo>
                <a:lnTo>
                  <a:pt x="10952271" y="5154687"/>
                </a:lnTo>
                <a:cubicBezTo>
                  <a:pt x="10952271" y="5247947"/>
                  <a:pt x="10876668" y="5323550"/>
                  <a:pt x="10783408" y="5323550"/>
                </a:cubicBezTo>
                <a:lnTo>
                  <a:pt x="339551" y="5323550"/>
                </a:lnTo>
                <a:cubicBezTo>
                  <a:pt x="246291" y="5323550"/>
                  <a:pt x="170688" y="5247947"/>
                  <a:pt x="170688" y="5154687"/>
                </a:cubicBezTo>
                <a:lnTo>
                  <a:pt x="170688" y="5133108"/>
                </a:lnTo>
                <a:lnTo>
                  <a:pt x="135910" y="5122312"/>
                </a:lnTo>
                <a:cubicBezTo>
                  <a:pt x="56042" y="5088530"/>
                  <a:pt x="0" y="5009446"/>
                  <a:pt x="0" y="4917272"/>
                </a:cubicBezTo>
                <a:lnTo>
                  <a:pt x="0" y="406278"/>
                </a:lnTo>
                <a:cubicBezTo>
                  <a:pt x="0" y="314105"/>
                  <a:pt x="56042" y="235020"/>
                  <a:pt x="135910" y="201239"/>
                </a:cubicBezTo>
                <a:lnTo>
                  <a:pt x="170688" y="190443"/>
                </a:lnTo>
                <a:lnTo>
                  <a:pt x="170688" y="168863"/>
                </a:lnTo>
                <a:cubicBezTo>
                  <a:pt x="170688" y="75603"/>
                  <a:pt x="246291" y="0"/>
                  <a:pt x="339551" y="0"/>
                </a:cubicBezTo>
                <a:close/>
              </a:path>
            </a:pathLst>
          </a:custGeom>
          <a:noFill/>
          <a:ln w="28575">
            <a:solidFill>
              <a:schemeClr val="accent1"/>
            </a:solidFill>
            <a:prstDash val="solid"/>
          </a:ln>
          <a:effectLst>
            <a:outerShdw blurRad="355600" dist="203200" dir="5400000" sx="96000" sy="96000" algn="t" rotWithShape="0">
              <a:schemeClr val="accent6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71" name="图片 6" descr="图片包含 地图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8403590" y="3263900"/>
            <a:ext cx="3788410" cy="3816985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3" name="图片 40" descr="图片包含 地图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175" y="-17145"/>
            <a:ext cx="1716405" cy="1969770"/>
          </a:xfrm>
          <a:custGeom>
            <a:gdLst>
              <a:gd name="connsiteX0" fmla="*/ 504236 w 2673405"/>
              <a:gd name="connsiteY0" fmla="*/ 0 h 3319681"/>
              <a:gd name="connsiteX1" fmla="*/ 1652785 w 2673405"/>
              <a:gd name="connsiteY1" fmla="*/ 0 h 3319681"/>
              <a:gd name="connsiteX2" fmla="*/ 2662104 w 2673405"/>
              <a:gd name="connsiteY2" fmla="*/ 1211183 h 3319681"/>
              <a:gd name="connsiteX3" fmla="*/ 2651346 w 2673405"/>
              <a:gd name="connsiteY3" fmla="*/ 1437093 h 3319681"/>
              <a:gd name="connsiteX4" fmla="*/ 2027402 w 2673405"/>
              <a:gd name="connsiteY4" fmla="*/ 2566646 h 3319681"/>
              <a:gd name="connsiteX5" fmla="*/ 639666 w 2673405"/>
              <a:gd name="connsiteY5" fmla="*/ 3319681 h 3319681"/>
              <a:gd name="connsiteX6" fmla="*/ 0 w 2673405"/>
              <a:gd name="connsiteY6" fmla="*/ 3309840 h 3319681"/>
              <a:gd name="connsiteX7" fmla="*/ 0 w 2673405"/>
              <a:gd name="connsiteY7" fmla="*/ 108051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73405" h="3319681">
                <a:moveTo>
                  <a:pt x="504236" y="0"/>
                </a:moveTo>
                <a:lnTo>
                  <a:pt x="1652785" y="0"/>
                </a:lnTo>
                <a:lnTo>
                  <a:pt x="2662104" y="1211183"/>
                </a:lnTo>
                <a:cubicBezTo>
                  <a:pt x="2675606" y="1373220"/>
                  <a:pt x="2682228" y="1298123"/>
                  <a:pt x="2651346" y="1437093"/>
                </a:cubicBezTo>
                <a:lnTo>
                  <a:pt x="2027402" y="2566646"/>
                </a:lnTo>
                <a:lnTo>
                  <a:pt x="639666" y="3319681"/>
                </a:lnTo>
                <a:lnTo>
                  <a:pt x="0" y="3309840"/>
                </a:lnTo>
                <a:lnTo>
                  <a:pt x="0" y="108051"/>
                </a:lnTo>
                <a:close/>
              </a:path>
            </a:pathLst>
          </a:custGeom>
        </p:spPr>
      </p:pic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9460230" y="1137920"/>
            <a:ext cx="1584325" cy="258508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汉仪细秀体简 L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5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63930" y="910590"/>
            <a:ext cx="4897755" cy="4030345"/>
          </a:xfrm>
          <a:custGeom>
            <a:gdLst>
              <a:gd name="connsiteX0" fmla="*/ 1865492 w 4034661"/>
              <a:gd name="connsiteY0" fmla="*/ 0 h 3319681"/>
              <a:gd name="connsiteX1" fmla="*/ 3014041 w 4034661"/>
              <a:gd name="connsiteY1" fmla="*/ 0 h 3319681"/>
              <a:gd name="connsiteX2" fmla="*/ 4023360 w 4034661"/>
              <a:gd name="connsiteY2" fmla="*/ 1211183 h 3319681"/>
              <a:gd name="connsiteX3" fmla="*/ 4012602 w 4034661"/>
              <a:gd name="connsiteY3" fmla="*/ 1437093 h 3319681"/>
              <a:gd name="connsiteX4" fmla="*/ 3388658 w 4034661"/>
              <a:gd name="connsiteY4" fmla="*/ 2566646 h 3319681"/>
              <a:gd name="connsiteX5" fmla="*/ 2000922 w 4034661"/>
              <a:gd name="connsiteY5" fmla="*/ 3319681 h 3319681"/>
              <a:gd name="connsiteX6" fmla="*/ 602428 w 4034661"/>
              <a:gd name="connsiteY6" fmla="*/ 3298166 h 3319681"/>
              <a:gd name="connsiteX7" fmla="*/ 0 w 4034661"/>
              <a:gd name="connsiteY7" fmla="*/ 2540273 h 3319681"/>
              <a:gd name="connsiteX8" fmla="*/ 0 w 4034661"/>
              <a:gd name="connsiteY8" fmla="*/ 1896598 h 3319681"/>
              <a:gd name="connsiteX9" fmla="*/ 86061 w 4034661"/>
              <a:gd name="connsiteY9" fmla="*/ 1146637 h 3319681"/>
              <a:gd name="connsiteX10" fmla="*/ 139849 w 4034661"/>
              <a:gd name="connsiteY10" fmla="*/ 1071333 h 3319681"/>
              <a:gd name="connsiteX11" fmla="*/ 1032734 w 4034661"/>
              <a:gd name="connsiteY11" fmla="*/ 178448 h 3319681"/>
              <a:gd name="connsiteX12" fmla="*/ 1865492 w 4034661"/>
              <a:gd name="connsiteY12" fmla="*/ 0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034661" h="3319681">
                <a:moveTo>
                  <a:pt x="1865492" y="0"/>
                </a:moveTo>
                <a:lnTo>
                  <a:pt x="3014041" y="0"/>
                </a:lnTo>
                <a:lnTo>
                  <a:pt x="4023360" y="1211183"/>
                </a:lnTo>
                <a:cubicBezTo>
                  <a:pt x="4036862" y="1373220"/>
                  <a:pt x="4043484" y="1298123"/>
                  <a:pt x="4012602" y="1437093"/>
                </a:cubicBezTo>
                <a:lnTo>
                  <a:pt x="3388658" y="2566646"/>
                </a:lnTo>
                <a:lnTo>
                  <a:pt x="2000922" y="3319681"/>
                </a:lnTo>
                <a:lnTo>
                  <a:pt x="602428" y="3298166"/>
                </a:lnTo>
                <a:lnTo>
                  <a:pt x="0" y="2540273"/>
                </a:lnTo>
                <a:lnTo>
                  <a:pt x="0" y="1896598"/>
                </a:lnTo>
                <a:lnTo>
                  <a:pt x="86061" y="1146637"/>
                </a:lnTo>
                <a:lnTo>
                  <a:pt x="139849" y="1071333"/>
                </a:lnTo>
                <a:lnTo>
                  <a:pt x="1032734" y="178448"/>
                </a:lnTo>
                <a:lnTo>
                  <a:pt x="1865492" y="0"/>
                </a:lnTo>
                <a:close/>
              </a:path>
            </a:pathLst>
          </a:custGeom>
        </p:spPr>
      </p:pic>
      <p:pic>
        <p:nvPicPr>
          <p:cNvPr id="2097177" name="图片 51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311275"/>
            <a:ext cx="5459095" cy="5501005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图片 50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685398" y="5739445"/>
            <a:ext cx="2506532" cy="1118813"/>
          </a:xfrm>
          <a:custGeom>
            <a:gdLst>
              <a:gd name="connsiteX0" fmla="*/ 1323190 w 2506532"/>
              <a:gd name="connsiteY0" fmla="*/ 0 h 1118813"/>
              <a:gd name="connsiteX1" fmla="*/ 1420009 w 2506532"/>
              <a:gd name="connsiteY1" fmla="*/ 21515 h 1118813"/>
              <a:gd name="connsiteX2" fmla="*/ 2506532 w 2506532"/>
              <a:gd name="connsiteY2" fmla="*/ 116370 h 1118813"/>
              <a:gd name="connsiteX3" fmla="*/ 2506532 w 2506532"/>
              <a:gd name="connsiteY3" fmla="*/ 1046425 h 1118813"/>
              <a:gd name="connsiteX4" fmla="*/ 2441985 w 2506532"/>
              <a:gd name="connsiteY4" fmla="*/ 1086522 h 1118813"/>
              <a:gd name="connsiteX5" fmla="*/ 2302136 w 2506532"/>
              <a:gd name="connsiteY5" fmla="*/ 1118795 h 1118813"/>
              <a:gd name="connsiteX6" fmla="*/ 408790 w 2506532"/>
              <a:gd name="connsiteY6" fmla="*/ 1021977 h 1118813"/>
              <a:gd name="connsiteX7" fmla="*/ 0 w 2506532"/>
              <a:gd name="connsiteY7" fmla="*/ 548640 h 1118813"/>
              <a:gd name="connsiteX8" fmla="*/ 430305 w 2506532"/>
              <a:gd name="connsiteY8" fmla="*/ 236668 h 1118813"/>
              <a:gd name="connsiteX9" fmla="*/ 1323190 w 2506532"/>
              <a:gd name="connsiteY9" fmla="*/ 0 h 1118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06532" h="1118813">
                <a:moveTo>
                  <a:pt x="1323190" y="0"/>
                </a:moveTo>
                <a:lnTo>
                  <a:pt x="1420009" y="21515"/>
                </a:lnTo>
                <a:lnTo>
                  <a:pt x="2506532" y="116370"/>
                </a:lnTo>
                <a:lnTo>
                  <a:pt x="2506532" y="1046425"/>
                </a:lnTo>
                <a:lnTo>
                  <a:pt x="2441985" y="1086522"/>
                </a:lnTo>
                <a:cubicBezTo>
                  <a:pt x="2316732" y="1120682"/>
                  <a:pt x="2364536" y="1118795"/>
                  <a:pt x="2302136" y="1118795"/>
                </a:cubicBezTo>
                <a:lnTo>
                  <a:pt x="408790" y="1021977"/>
                </a:lnTo>
                <a:lnTo>
                  <a:pt x="0" y="548640"/>
                </a:lnTo>
                <a:lnTo>
                  <a:pt x="430305" y="236668"/>
                </a:lnTo>
                <a:lnTo>
                  <a:pt x="1323190" y="0"/>
                </a:lnTo>
                <a:close/>
              </a:path>
            </a:pathLst>
          </a:custGeom>
        </p:spPr>
      </p:pic>
      <p:pic>
        <p:nvPicPr>
          <p:cNvPr id="2097181" name="图片 45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-962" t="18834" r="100000" b="74774"/>
          <a:stretch>
            <a:fillRect/>
          </a:stretch>
        </p:blipFill>
        <p:spPr>
          <a:xfrm>
            <a:off x="527125" y="3138159"/>
            <a:ext cx="64546" cy="643675"/>
          </a:xfrm>
          <a:custGeom>
            <a:gdLst>
              <a:gd name="connsiteX0" fmla="*/ 64546 w 64546"/>
              <a:gd name="connsiteY0" fmla="*/ 0 h 643675"/>
              <a:gd name="connsiteX1" fmla="*/ 64546 w 64546"/>
              <a:gd name="connsiteY1" fmla="*/ 643675 h 643675"/>
              <a:gd name="connsiteX2" fmla="*/ 0 w 64546"/>
              <a:gd name="connsiteY2" fmla="*/ 562472 h 643675"/>
              <a:gd name="connsiteX3" fmla="*/ 64546 w 64546"/>
              <a:gd name="connsiteY3" fmla="*/ 0 h 6436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546" h="643675">
                <a:moveTo>
                  <a:pt x="64546" y="0"/>
                </a:moveTo>
                <a:lnTo>
                  <a:pt x="64546" y="643675"/>
                </a:lnTo>
                <a:lnTo>
                  <a:pt x="0" y="562472"/>
                </a:lnTo>
                <a:lnTo>
                  <a:pt x="64546" y="0"/>
                </a:lnTo>
                <a:close/>
              </a:path>
            </a:pathLst>
          </a:custGeom>
        </p:spPr>
      </p:pic>
      <p:sp>
        <p:nvSpPr>
          <p:cNvPr id="1048716" name="标题"/>
          <p:cNvSpPr txBox="1">
            <a:spLocks noGrp="1"/>
          </p:cNvSpPr>
          <p:nvPr>
            <p:ph type="title" idx="4" hasCustomPrompt="1"/>
            <p:custDataLst>
              <p:tags r:id="rId9"/>
            </p:custDataLst>
          </p:nvPr>
        </p:nvSpPr>
        <p:spPr>
          <a:xfrm>
            <a:off x="6650355" y="1176655"/>
            <a:ext cx="2041525" cy="450469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  <a:sym typeface="MiSans Normal"/>
              </a:defRPr>
            </a:lvl1pPr>
          </a:lstStyle>
          <a:p>
            <a:pPr lv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18" name="任意多边形: 形状 40"/>
          <p:cNvSpPr/>
          <p:nvPr>
            <p:custDataLst>
              <p:tags r:id="rId10"/>
            </p:custDataLst>
          </p:nvPr>
        </p:nvSpPr>
        <p:spPr>
          <a:xfrm>
            <a:off x="9056370" y="1311275"/>
            <a:ext cx="423545" cy="1394460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616562" h="2030045">
                <a:moveTo>
                  <a:pt x="308281" y="0"/>
                </a:moveTo>
                <a:cubicBezTo>
                  <a:pt x="415440" y="0"/>
                  <a:pt x="504845" y="76010"/>
                  <a:pt x="525522" y="177056"/>
                </a:cubicBezTo>
                <a:lnTo>
                  <a:pt x="526228" y="184058"/>
                </a:lnTo>
                <a:lnTo>
                  <a:pt x="553800" y="189624"/>
                </a:lnTo>
                <a:cubicBezTo>
                  <a:pt x="590683" y="205225"/>
                  <a:pt x="616562" y="241746"/>
                  <a:pt x="616562" y="284311"/>
                </a:cubicBezTo>
                <a:lnTo>
                  <a:pt x="616562" y="591468"/>
                </a:lnTo>
                <a:lnTo>
                  <a:pt x="616562" y="873525"/>
                </a:lnTo>
                <a:lnTo>
                  <a:pt x="616562" y="1156521"/>
                </a:lnTo>
                <a:lnTo>
                  <a:pt x="616562" y="1438578"/>
                </a:lnTo>
                <a:lnTo>
                  <a:pt x="616562" y="1745733"/>
                </a:lnTo>
                <a:cubicBezTo>
                  <a:pt x="616562" y="1788299"/>
                  <a:pt x="590683" y="1824821"/>
                  <a:pt x="553800" y="1840420"/>
                </a:cubicBezTo>
                <a:lnTo>
                  <a:pt x="526228" y="1845987"/>
                </a:lnTo>
                <a:lnTo>
                  <a:pt x="525522" y="1852989"/>
                </a:lnTo>
                <a:cubicBezTo>
                  <a:pt x="504845" y="1954035"/>
                  <a:pt x="415440" y="2030045"/>
                  <a:pt x="308281" y="2030045"/>
                </a:cubicBezTo>
                <a:cubicBezTo>
                  <a:pt x="201123" y="2030045"/>
                  <a:pt x="111718" y="1954035"/>
                  <a:pt x="91041" y="1852989"/>
                </a:cubicBezTo>
                <a:lnTo>
                  <a:pt x="90336" y="1845987"/>
                </a:lnTo>
                <a:lnTo>
                  <a:pt x="62763" y="1840420"/>
                </a:lnTo>
                <a:cubicBezTo>
                  <a:pt x="25879" y="1824821"/>
                  <a:pt x="0" y="1788299"/>
                  <a:pt x="0" y="1745733"/>
                </a:cubicBezTo>
                <a:lnTo>
                  <a:pt x="0" y="1438578"/>
                </a:lnTo>
                <a:lnTo>
                  <a:pt x="0" y="1156521"/>
                </a:lnTo>
                <a:lnTo>
                  <a:pt x="0" y="873525"/>
                </a:lnTo>
                <a:lnTo>
                  <a:pt x="0" y="591468"/>
                </a:lnTo>
                <a:lnTo>
                  <a:pt x="0" y="284311"/>
                </a:lnTo>
                <a:cubicBezTo>
                  <a:pt x="0" y="241746"/>
                  <a:pt x="25879" y="205225"/>
                  <a:pt x="62763" y="189624"/>
                </a:cubicBezTo>
                <a:lnTo>
                  <a:pt x="90336" y="184058"/>
                </a:lnTo>
                <a:lnTo>
                  <a:pt x="91041" y="177056"/>
                </a:lnTo>
                <a:cubicBezTo>
                  <a:pt x="111718" y="76010"/>
                  <a:pt x="201123" y="0"/>
                  <a:pt x="308281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83" name="图片 32" descr="图片包含 游戏机, 停止, 食物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592185" y="1176655"/>
            <a:ext cx="241935" cy="243205"/>
          </a:xfrm>
          <a:prstGeom prst="rect">
            <a:avLst/>
          </a:prstGeom>
        </p:spPr>
      </p:pic>
      <p:sp>
        <p:nvSpPr>
          <p:cNvPr id="1048720" name="节编号"/>
          <p:cNvSpPr txBox="1">
            <a:spLocks noGrp="1"/>
          </p:cNvSpPr>
          <p:nvPr>
            <p:ph type="body" idx="1" hasCustomPrompt="1"/>
            <p:custDataLst>
              <p:tags r:id="rId13"/>
            </p:custDataLst>
          </p:nvPr>
        </p:nvSpPr>
        <p:spPr>
          <a:xfrm>
            <a:off x="9065260" y="1611630"/>
            <a:ext cx="405765" cy="7943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dist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任意多边形: 形状 63"/>
          <p:cNvSpPr/>
          <p:nvPr>
            <p:custDataLst>
              <p:tags r:id="rId1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0" name="任意多边形: 形状 64"/>
          <p:cNvSpPr/>
          <p:nvPr>
            <p:custDataLst>
              <p:tags r:id="rId2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2" name="任意多边形: 形状 65"/>
          <p:cNvSpPr/>
          <p:nvPr>
            <p:custDataLst>
              <p:tags r:id="rId3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4" name="任意多边形: 形状 66"/>
          <p:cNvSpPr/>
          <p:nvPr>
            <p:custDataLst>
              <p:tags r:id="rId4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85" name="图片 23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87" name="图片 24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36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2"/>
            <p:custDataLst>
              <p:tags r:id="rId10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42" name="日期占位符 4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5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6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2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91" name="图片 24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48" name="正文"/>
          <p:cNvSpPr txBox="1">
            <a:spLocks noGrp="1"/>
          </p:cNvSpPr>
          <p:nvPr>
            <p:ph idx="9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8"/>
            <p:custDataLst>
              <p:tags r:id="rId6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7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6"/>
            <p:custDataLst>
              <p:tags r:id="rId8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任意多边形: 形状 63"/>
          <p:cNvSpPr/>
          <p:nvPr>
            <p:custDataLst>
              <p:tags r:id="rId9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58" name="任意多边形: 形状 64"/>
          <p:cNvSpPr/>
          <p:nvPr>
            <p:custDataLst>
              <p:tags r:id="rId10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0" name="任意多边形: 形状 65"/>
          <p:cNvSpPr/>
          <p:nvPr>
            <p:custDataLst>
              <p:tags r:id="rId11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2" name="任意多边形: 形状 66"/>
          <p:cNvSpPr/>
          <p:nvPr>
            <p:custDataLst>
              <p:tags r:id="rId12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11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95" name="图片 12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72" name="任意多边形: 形状 63"/>
          <p:cNvSpPr/>
          <p:nvPr>
            <p:custDataLst>
              <p:tags r:id="rId5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4" name="任意多边形: 形状 64"/>
          <p:cNvSpPr/>
          <p:nvPr>
            <p:custDataLst>
              <p:tags r:id="rId6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6" name="任意多边形: 形状 65"/>
          <p:cNvSpPr/>
          <p:nvPr>
            <p:custDataLst>
              <p:tags r:id="rId7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8" name="任意多边形: 形状 66"/>
          <p:cNvSpPr/>
          <p:nvPr>
            <p:custDataLst>
              <p:tags r:id="rId8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80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7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pic>
        <p:nvPicPr>
          <p:cNvPr id="2097199" name="图片 35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sp>
        <p:nvSpPr>
          <p:cNvPr id="104878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201" name="图片 35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203" name="图片 37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94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05" name="图片 11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207" name="图片 12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802" name="任意多边形: 形状 63"/>
          <p:cNvSpPr/>
          <p:nvPr>
            <p:custDataLst>
              <p:tags r:id="rId5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4" name="任意多边形: 形状 64"/>
          <p:cNvSpPr/>
          <p:nvPr>
            <p:custDataLst>
              <p:tags r:id="rId6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6" name="任意多边形: 形状 65"/>
          <p:cNvSpPr/>
          <p:nvPr>
            <p:custDataLst>
              <p:tags r:id="rId7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8" name="任意多边形: 形状 66"/>
          <p:cNvSpPr/>
          <p:nvPr>
            <p:custDataLst>
              <p:tags r:id="rId8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10" name="副标题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608330" y="1261110"/>
            <a:ext cx="10968990" cy="45466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2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09" name="VCG21137462054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934835" y="195580"/>
            <a:ext cx="5257165" cy="690943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sp>
        <p:nvSpPr>
          <p:cNvPr id="1048820" name="任意多边形: 形状 40"/>
          <p:cNvSpPr/>
          <p:nvPr>
            <p:custDataLst>
              <p:tags r:id="rId3"/>
            </p:custDataLst>
          </p:nvPr>
        </p:nvSpPr>
        <p:spPr>
          <a:xfrm>
            <a:off x="5596255" y="3709670"/>
            <a:ext cx="538480" cy="2016125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46" h="3268">
                <a:moveTo>
                  <a:pt x="424" y="0"/>
                </a:moveTo>
                <a:cubicBezTo>
                  <a:pt x="571" y="0"/>
                  <a:pt x="694" y="105"/>
                  <a:pt x="723" y="244"/>
                </a:cubicBezTo>
                <a:lnTo>
                  <a:pt x="724" y="253"/>
                </a:lnTo>
                <a:lnTo>
                  <a:pt x="762" y="261"/>
                </a:lnTo>
                <a:cubicBezTo>
                  <a:pt x="812" y="282"/>
                  <a:pt x="848" y="332"/>
                  <a:pt x="848" y="391"/>
                </a:cubicBezTo>
                <a:lnTo>
                  <a:pt x="848" y="813"/>
                </a:lnTo>
                <a:lnTo>
                  <a:pt x="848" y="867"/>
                </a:lnTo>
                <a:lnTo>
                  <a:pt x="848" y="1201"/>
                </a:lnTo>
                <a:lnTo>
                  <a:pt x="848" y="1289"/>
                </a:lnTo>
                <a:lnTo>
                  <a:pt x="848" y="1591"/>
                </a:lnTo>
                <a:lnTo>
                  <a:pt x="848" y="1677"/>
                </a:lnTo>
                <a:lnTo>
                  <a:pt x="848" y="1979"/>
                </a:lnTo>
                <a:lnTo>
                  <a:pt x="848" y="2067"/>
                </a:lnTo>
                <a:lnTo>
                  <a:pt x="848" y="2401"/>
                </a:lnTo>
                <a:lnTo>
                  <a:pt x="848" y="2455"/>
                </a:lnTo>
                <a:lnTo>
                  <a:pt x="848" y="2877"/>
                </a:lnTo>
                <a:cubicBezTo>
                  <a:pt x="848" y="2936"/>
                  <a:pt x="812" y="2986"/>
                  <a:pt x="762" y="3007"/>
                </a:cubicBezTo>
                <a:lnTo>
                  <a:pt x="724" y="3015"/>
                </a:lnTo>
                <a:lnTo>
                  <a:pt x="723" y="3024"/>
                </a:lnTo>
                <a:cubicBezTo>
                  <a:pt x="694" y="3163"/>
                  <a:pt x="571" y="3268"/>
                  <a:pt x="424" y="3268"/>
                </a:cubicBezTo>
                <a:cubicBezTo>
                  <a:pt x="277" y="3268"/>
                  <a:pt x="154" y="3163"/>
                  <a:pt x="125" y="3024"/>
                </a:cubicBezTo>
                <a:lnTo>
                  <a:pt x="124" y="3015"/>
                </a:lnTo>
                <a:lnTo>
                  <a:pt x="86" y="3007"/>
                </a:lnTo>
                <a:cubicBezTo>
                  <a:pt x="36" y="2986"/>
                  <a:pt x="0" y="2936"/>
                  <a:pt x="0" y="2877"/>
                </a:cubicBezTo>
                <a:lnTo>
                  <a:pt x="0" y="2455"/>
                </a:lnTo>
                <a:lnTo>
                  <a:pt x="0" y="2401"/>
                </a:lnTo>
                <a:lnTo>
                  <a:pt x="0" y="2067"/>
                </a:lnTo>
                <a:lnTo>
                  <a:pt x="0" y="1979"/>
                </a:lnTo>
                <a:lnTo>
                  <a:pt x="0" y="1677"/>
                </a:lnTo>
                <a:lnTo>
                  <a:pt x="0" y="1591"/>
                </a:lnTo>
                <a:lnTo>
                  <a:pt x="0" y="1289"/>
                </a:lnTo>
                <a:lnTo>
                  <a:pt x="0" y="1201"/>
                </a:lnTo>
                <a:lnTo>
                  <a:pt x="0" y="867"/>
                </a:lnTo>
                <a:lnTo>
                  <a:pt x="0" y="813"/>
                </a:lnTo>
                <a:lnTo>
                  <a:pt x="0" y="391"/>
                </a:lnTo>
                <a:cubicBezTo>
                  <a:pt x="0" y="332"/>
                  <a:pt x="36" y="282"/>
                  <a:pt x="86" y="261"/>
                </a:cubicBezTo>
                <a:lnTo>
                  <a:pt x="124" y="253"/>
                </a:lnTo>
                <a:lnTo>
                  <a:pt x="125" y="244"/>
                </a:lnTo>
                <a:cubicBezTo>
                  <a:pt x="154" y="105"/>
                  <a:pt x="277" y="0"/>
                  <a:pt x="42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22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5583555" y="3831590"/>
            <a:ext cx="545465" cy="17722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bg2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2948305" y="867410"/>
            <a:ext cx="2370455" cy="512318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211" name="图片 12" descr="图片包含 地图  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156845"/>
            <a:ext cx="2859405" cy="3281680"/>
          </a:xfrm>
          <a:custGeom>
            <a:gdLst>
              <a:gd name="connsiteX0" fmla="*/ 504236 w 2673405"/>
              <a:gd name="connsiteY0" fmla="*/ 0 h 3319681"/>
              <a:gd name="connsiteX1" fmla="*/ 1652785 w 2673405"/>
              <a:gd name="connsiteY1" fmla="*/ 0 h 3319681"/>
              <a:gd name="connsiteX2" fmla="*/ 2662104 w 2673405"/>
              <a:gd name="connsiteY2" fmla="*/ 1211183 h 3319681"/>
              <a:gd name="connsiteX3" fmla="*/ 2651346 w 2673405"/>
              <a:gd name="connsiteY3" fmla="*/ 1437093 h 3319681"/>
              <a:gd name="connsiteX4" fmla="*/ 2027402 w 2673405"/>
              <a:gd name="connsiteY4" fmla="*/ 2566646 h 3319681"/>
              <a:gd name="connsiteX5" fmla="*/ 639666 w 2673405"/>
              <a:gd name="connsiteY5" fmla="*/ 3319681 h 3319681"/>
              <a:gd name="connsiteX6" fmla="*/ 0 w 2673405"/>
              <a:gd name="connsiteY6" fmla="*/ 3309840 h 3319681"/>
              <a:gd name="connsiteX7" fmla="*/ 0 w 2673405"/>
              <a:gd name="connsiteY7" fmla="*/ 108051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73405" h="3319681">
                <a:moveTo>
                  <a:pt x="504236" y="0"/>
                </a:moveTo>
                <a:lnTo>
                  <a:pt x="1652785" y="0"/>
                </a:lnTo>
                <a:lnTo>
                  <a:pt x="2662104" y="1211183"/>
                </a:lnTo>
                <a:cubicBezTo>
                  <a:pt x="2675606" y="1373220"/>
                  <a:pt x="2682228" y="1298123"/>
                  <a:pt x="2651346" y="1437093"/>
                </a:cubicBezTo>
                <a:lnTo>
                  <a:pt x="2027402" y="2566646"/>
                </a:lnTo>
                <a:lnTo>
                  <a:pt x="639666" y="3319681"/>
                </a:lnTo>
                <a:lnTo>
                  <a:pt x="0" y="3309840"/>
                </a:lnTo>
                <a:lnTo>
                  <a:pt x="0" y="108051"/>
                </a:lnTo>
                <a:close/>
              </a:path>
            </a:pathLst>
          </a:custGeom>
        </p:spPr>
      </p:pic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108.xml" /><Relationship Id="rId14" Type="http://schemas.openxmlformats.org/officeDocument/2006/relationships/image" Target="../media/image16.png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4.xml" /><Relationship Id="rId21" Type="http://schemas.openxmlformats.org/officeDocument/2006/relationships/tags" Target="../tags/tag115.xml" /><Relationship Id="rId22" Type="http://schemas.openxmlformats.org/officeDocument/2006/relationships/tags" Target="../tags/tag116.xml" /><Relationship Id="rId23" Type="http://schemas.openxmlformats.org/officeDocument/2006/relationships/tags" Target="../tags/tag117.xml" /><Relationship Id="rId24" Type="http://schemas.openxmlformats.org/officeDocument/2006/relationships/tags" Target="../tags/tag118.xml" /><Relationship Id="rId25" Type="http://schemas.openxmlformats.org/officeDocument/2006/relationships/tags" Target="../tags/tag119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图片包含 地图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55" name="图片 12" descr="图片包含 地图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654" name="任意多边形: 形状 63"/>
          <p:cNvSpPr/>
          <p:nvPr>
            <p:custDataLst>
              <p:tags r:id="rId16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56" name="任意多边形: 形状 64"/>
          <p:cNvSpPr/>
          <p:nvPr>
            <p:custDataLst>
              <p:tags r:id="rId17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58" name="任意多边形: 形状 65"/>
          <p:cNvSpPr/>
          <p:nvPr>
            <p:custDataLst>
              <p:tags r:id="rId18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60" name="任意多边形: 形状 66"/>
          <p:cNvSpPr/>
          <p:nvPr>
            <p:custDataLst>
              <p:tags r:id="rId19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62" name="日期占位符 7"/>
          <p:cNvSpPr>
            <a:spLocks noGrp="1"/>
          </p:cNvSpPr>
          <p:nvPr>
            <p:ph type="dt" sz="half" idx="10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8"/>
          <p:cNvSpPr>
            <a:spLocks noGrp="1"/>
          </p:cNvSpPr>
          <p:nvPr>
            <p:ph type="ftr" sz="quarter" idx="11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9"/>
          <p:cNvSpPr>
            <a:spLocks noGrp="1"/>
          </p:cNvSpPr>
          <p:nvPr>
            <p:ph type="sldNum" sz="quarter" idx="12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标题占位符 2"/>
          <p:cNvSpPr>
            <a:spLocks noGrp="1"/>
          </p:cNvSpPr>
          <p:nvPr>
            <p:ph type="title"/>
            <p:custDataLst>
              <p:tags r:id="rId23"/>
            </p:custDataLst>
          </p:nvPr>
        </p:nvSpPr>
        <p:spPr>
          <a:xfrm>
            <a:off x="3298190" y="643890"/>
            <a:ext cx="5595620" cy="7683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单击此处编辑标题样式</a:t>
            </a:r>
            <a:endParaRPr lang="zh-CN" altLang="en-US"/>
          </a:p>
        </p:txBody>
      </p:sp>
      <p:sp>
        <p:nvSpPr>
          <p:cNvPr id="1048670" name="文本占位符 3"/>
          <p:cNvSpPr>
            <a:spLocks noGrp="1"/>
          </p:cNvSpPr>
          <p:nvPr>
            <p:ph type="body" idx="1"/>
            <p:custDataLst>
              <p:tags r:id="rId24"/>
            </p:custDataLst>
          </p:nvPr>
        </p:nvSpPr>
        <p:spPr>
          <a:xfrm>
            <a:off x="838200" y="1503680"/>
            <a:ext cx="10515600" cy="4673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</a:lstStyle>
          <a:p>
            <a:pPr lvl="0" algn="l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659" r:id="rId2"/>
    <p:sldLayoutId id="2147484660" r:id="rId3"/>
    <p:sldLayoutId id="2147484661" r:id="rId4"/>
    <p:sldLayoutId id="2147484662" r:id="rId5"/>
    <p:sldLayoutId id="2147484663" r:id="rId6"/>
    <p:sldLayoutId id="2147484664" r:id="rId7"/>
    <p:sldLayoutId id="2147484665" r:id="rId8"/>
    <p:sldLayoutId id="2147484666" r:id="rId9"/>
    <p:sldLayoutId id="2147484667" r:id="rId10"/>
    <p:sldLayoutId id="214748466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MiSans Normal" panose="00000500000000000000" charset="-122"/>
          <a:sym typeface="MiSans Normal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MiSans Normal" panose="00000500000000000000" charset="-122"/>
          <a:sym typeface="MiSans Normal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18" Type="http://schemas.openxmlformats.org/officeDocument/2006/relationships/tags" Target="../tags/tag197.xml" /><Relationship Id="rId19" Type="http://schemas.openxmlformats.org/officeDocument/2006/relationships/tags" Target="../tags/tag198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tags" Target="../tags/tag202.xml" /><Relationship Id="rId20" Type="http://schemas.openxmlformats.org/officeDocument/2006/relationships/tags" Target="../tags/tag220.xml" /><Relationship Id="rId21" Type="http://schemas.openxmlformats.org/officeDocument/2006/relationships/tags" Target="../tags/tag221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15" Type="http://schemas.openxmlformats.org/officeDocument/2006/relationships/tags" Target="../tags/tag247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7203205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  <a:latin typeface="汉仪细秀体简 L"/>
                <a:ea typeface="汉仪细秀体简 L"/>
                <a:cs typeface="汉仪细秀体简 L" panose="00020600040101010101" charset="-122"/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汉仪细秀体简 L"/>
                <a:ea typeface="汉仪细秀体简 L"/>
                <a:cs typeface="汉仪细秀体简 L" panose="00020600040101010101" charset="-122"/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  <a:latin typeface="汉仪细秀体简 L"/>
              <a:ea typeface="汉仪细秀体简 L"/>
              <a:cs typeface="汉仪细秀体简 L" panose="00020600040101010101" charset="-122"/>
            </a:endParaRPr>
          </a:p>
        </p:txBody>
      </p:sp>
      <p:sp>
        <p:nvSpPr>
          <p:cNvPr id="1048650" name="标题 2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latin typeface="汉仪细秀体简 L"/>
                <a:ea typeface="汉仪细秀体简 L"/>
              </a:rPr>
              <a:t>心理分析小说的“中西合璧”</a:t>
            </a:r>
            <a:endParaRPr lang="zh-CN" altLang="en-US">
              <a:latin typeface="汉仪细秀体简 L"/>
              <a:ea typeface="汉仪细秀体简 L"/>
            </a:endParaRPr>
          </a:p>
        </p:txBody>
      </p:sp>
      <p:sp>
        <p:nvSpPr>
          <p:cNvPr id="1048652" name="文本占位符 3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4645025" y="1596390"/>
            <a:ext cx="731520" cy="4027170"/>
          </a:xfrm>
        </p:spPr>
        <p:txBody>
          <a:bodyPr/>
          <a:lstStyle/>
          <a:p>
            <a:r>
              <a:rPr lang="zh-CN" altLang="en-US">
                <a:latin typeface="汉仪细秀体简 L"/>
                <a:ea typeface="汉仪细秀体简 L"/>
              </a:rPr>
              <a:t>单击此处输入你的正文，文字是您思想的提炼，请尽量言简意赅的阐述观点</a:t>
            </a:r>
            <a:endParaRPr lang="zh-CN" altLang="en-US">
              <a:latin typeface="汉仪细秀体简 L"/>
              <a:ea typeface="汉仪细秀体简 L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 8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任意多边形: 形状 11"/>
          <p:cNvSpPr/>
          <p:nvPr>
            <p:custDataLst>
              <p:tags r:id="rId4"/>
            </p:custDataLst>
          </p:nvPr>
        </p:nvSpPr>
        <p:spPr>
          <a:xfrm>
            <a:off x="1198880" y="1895475"/>
            <a:ext cx="1336040" cy="3683635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0" name="任意多边形: 形状 38"/>
          <p:cNvSpPr/>
          <p:nvPr>
            <p:custDataLst>
              <p:tags r:id="rId5"/>
            </p:custDataLst>
          </p:nvPr>
        </p:nvSpPr>
        <p:spPr>
          <a:xfrm rot="5400000">
            <a:off x="1534795" y="2261870"/>
            <a:ext cx="663575" cy="66357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2" name="序号"/>
          <p:cNvSpPr txBox="1"/>
          <p:nvPr>
            <p:custDataLst>
              <p:tags r:id="rId6"/>
            </p:custDataLst>
          </p:nvPr>
        </p:nvSpPr>
        <p:spPr>
          <a:xfrm>
            <a:off x="1524453" y="2215062"/>
            <a:ext cx="666750" cy="75882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壹</a:t>
            </a:r>
            <a:endParaRPr lang="zh-CN" altLang="en-US" sz="28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4" name="标题"/>
          <p:cNvSpPr txBox="1"/>
          <p:nvPr>
            <p:custDataLst>
              <p:tags r:id="rId7"/>
            </p:custDataLst>
          </p:nvPr>
        </p:nvSpPr>
        <p:spPr>
          <a:xfrm>
            <a:off x="1250315" y="3094990"/>
            <a:ext cx="1234440" cy="223266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心理分析小说的起源和发展</a:t>
            </a:r>
            <a:endParaRPr lang="zh-CN" altLang="en-US" sz="26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6" name="任意多边形: 形状 11"/>
          <p:cNvSpPr/>
          <p:nvPr>
            <p:custDataLst>
              <p:tags r:id="rId8"/>
            </p:custDataLst>
          </p:nvPr>
        </p:nvSpPr>
        <p:spPr>
          <a:xfrm>
            <a:off x="6351905" y="1895475"/>
            <a:ext cx="1336040" cy="3683635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8" name="任意多边形: 形状 38"/>
          <p:cNvSpPr/>
          <p:nvPr>
            <p:custDataLst>
              <p:tags r:id="rId9"/>
            </p:custDataLst>
          </p:nvPr>
        </p:nvSpPr>
        <p:spPr>
          <a:xfrm rot="5400000">
            <a:off x="6687820" y="2261870"/>
            <a:ext cx="663575" cy="66357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0" name="序号"/>
          <p:cNvSpPr txBox="1"/>
          <p:nvPr>
            <p:custDataLst>
              <p:tags r:id="rId10"/>
            </p:custDataLst>
          </p:nvPr>
        </p:nvSpPr>
        <p:spPr>
          <a:xfrm>
            <a:off x="6690178" y="2215062"/>
            <a:ext cx="666750" cy="75882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肆</a:t>
            </a:r>
            <a:endParaRPr lang="zh-CN" altLang="en-US" sz="28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2" name="标题"/>
          <p:cNvSpPr txBox="1"/>
          <p:nvPr>
            <p:custDataLst>
              <p:tags r:id="rId11"/>
            </p:custDataLst>
          </p:nvPr>
        </p:nvSpPr>
        <p:spPr>
          <a:xfrm>
            <a:off x="6403340" y="3094990"/>
            <a:ext cx="1234440" cy="223266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心理分析小说在当代的挑战和机遇</a:t>
            </a:r>
            <a:endParaRPr lang="zh-CN" altLang="en-US" sz="26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4" name="任意多边形: 形状 11"/>
          <p:cNvSpPr/>
          <p:nvPr>
            <p:custDataLst>
              <p:tags r:id="rId12"/>
            </p:custDataLst>
          </p:nvPr>
        </p:nvSpPr>
        <p:spPr>
          <a:xfrm>
            <a:off x="2916555" y="1895475"/>
            <a:ext cx="1336040" cy="3683635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6" name="任意多边形: 形状 38"/>
          <p:cNvSpPr/>
          <p:nvPr>
            <p:custDataLst>
              <p:tags r:id="rId13"/>
            </p:custDataLst>
          </p:nvPr>
        </p:nvSpPr>
        <p:spPr>
          <a:xfrm rot="5400000">
            <a:off x="3252470" y="2261870"/>
            <a:ext cx="663575" cy="66357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8" name="序号"/>
          <p:cNvSpPr txBox="1"/>
          <p:nvPr>
            <p:custDataLst>
              <p:tags r:id="rId14"/>
            </p:custDataLst>
          </p:nvPr>
        </p:nvSpPr>
        <p:spPr>
          <a:xfrm>
            <a:off x="3254828" y="2215062"/>
            <a:ext cx="666750" cy="75882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贰</a:t>
            </a:r>
            <a:endParaRPr lang="zh-CN" altLang="en-US" sz="28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0" name="标题"/>
          <p:cNvSpPr txBox="1"/>
          <p:nvPr>
            <p:custDataLst>
              <p:tags r:id="rId15"/>
            </p:custDataLst>
          </p:nvPr>
        </p:nvSpPr>
        <p:spPr>
          <a:xfrm>
            <a:off x="2967990" y="3094990"/>
            <a:ext cx="1234440" cy="223266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中西心理分析小说的比较</a:t>
            </a:r>
            <a:endParaRPr lang="zh-CN" altLang="en-US" sz="26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2" name="任意多边形: 形状 11"/>
          <p:cNvSpPr/>
          <p:nvPr>
            <p:custDataLst>
              <p:tags r:id="rId16"/>
            </p:custDataLst>
          </p:nvPr>
        </p:nvSpPr>
        <p:spPr>
          <a:xfrm>
            <a:off x="4634230" y="1895475"/>
            <a:ext cx="1336040" cy="3683635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4" name="任意多边形: 形状 38"/>
          <p:cNvSpPr/>
          <p:nvPr>
            <p:custDataLst>
              <p:tags r:id="rId17"/>
            </p:custDataLst>
          </p:nvPr>
        </p:nvSpPr>
        <p:spPr>
          <a:xfrm rot="5400000">
            <a:off x="4970145" y="2261870"/>
            <a:ext cx="663575" cy="66357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6" name="序号"/>
          <p:cNvSpPr txBox="1"/>
          <p:nvPr>
            <p:custDataLst>
              <p:tags r:id="rId18"/>
            </p:custDataLst>
          </p:nvPr>
        </p:nvSpPr>
        <p:spPr>
          <a:xfrm>
            <a:off x="4972503" y="2215062"/>
            <a:ext cx="666750" cy="75882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叁</a:t>
            </a:r>
            <a:endParaRPr lang="zh-CN" altLang="en-US" sz="28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8" name="标题"/>
          <p:cNvSpPr txBox="1"/>
          <p:nvPr>
            <p:custDataLst>
              <p:tags r:id="rId19"/>
            </p:custDataLst>
          </p:nvPr>
        </p:nvSpPr>
        <p:spPr>
          <a:xfrm>
            <a:off x="4685665" y="3094990"/>
            <a:ext cx="1234440" cy="223266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中西心理分析小说的融合</a:t>
            </a:r>
            <a:endParaRPr lang="zh-CN" altLang="en-US" sz="26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0" name="任意多边形: 形状 11"/>
          <p:cNvSpPr/>
          <p:nvPr>
            <p:custDataLst>
              <p:tags r:id="rId20"/>
            </p:custDataLst>
          </p:nvPr>
        </p:nvSpPr>
        <p:spPr>
          <a:xfrm>
            <a:off x="8069580" y="1895475"/>
            <a:ext cx="1336040" cy="3683635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2" name="任意多边形: 形状 38"/>
          <p:cNvSpPr/>
          <p:nvPr>
            <p:custDataLst>
              <p:tags r:id="rId21"/>
            </p:custDataLst>
          </p:nvPr>
        </p:nvSpPr>
        <p:spPr>
          <a:xfrm rot="5400000">
            <a:off x="8405495" y="2261870"/>
            <a:ext cx="663575" cy="66357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4" name="序号"/>
          <p:cNvSpPr txBox="1"/>
          <p:nvPr>
            <p:custDataLst>
              <p:tags r:id="rId22"/>
            </p:custDataLst>
          </p:nvPr>
        </p:nvSpPr>
        <p:spPr>
          <a:xfrm>
            <a:off x="8407853" y="2215062"/>
            <a:ext cx="666750" cy="75882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伍</a:t>
            </a:r>
            <a:endParaRPr lang="zh-CN" altLang="en-US" sz="28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6" name="标题"/>
          <p:cNvSpPr txBox="1"/>
          <p:nvPr>
            <p:custDataLst>
              <p:tags r:id="rId23"/>
            </p:custDataLst>
          </p:nvPr>
        </p:nvSpPr>
        <p:spPr>
          <a:xfrm>
            <a:off x="8121015" y="3094990"/>
            <a:ext cx="1234440" cy="223266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心理分析小说的未来展望</a:t>
            </a:r>
            <a:endParaRPr lang="zh-CN" altLang="en-US" sz="26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心理分析小说的起源和发展</a:t>
            </a:r>
            <a:endParaRPr lang="zh-CN" altLang="en-US"/>
          </a:p>
        </p:txBody>
      </p:sp>
      <p:sp>
        <p:nvSpPr>
          <p:cNvPr id="10489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第一章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西方心理分析小说的起源</a:t>
            </a:r>
            <a:endParaRPr lang="zh-CN" altLang="en-US"/>
          </a:p>
        </p:txBody>
      </p:sp>
      <p:sp>
        <p:nvSpPr>
          <p:cNvPr id="10489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弗洛伊德：精神分析学的创始人，提出了潜意识、性本能等概念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西方心理分析小说的代表作品：《尤利西斯》、《追忆似水年华》等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西方心理分析小说的特点：注重内心世界的探索，强调个体的心理体验和成长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荣格：分析心理学的创始人，提出了集体无意识、原型等概念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中国心理分析小说的起源</a:t>
            </a:r>
            <a:endParaRPr lang="zh-CN" altLang="en-US"/>
          </a:p>
        </p:txBody>
      </p:sp>
      <p:sp>
        <p:nvSpPr>
          <p:cNvPr id="104907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起源背景：20世纪初，中国社会变革，思想解放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代表人物：鲁迅、郭沫若、郁达夫等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代表作品：《狂人日记》、《沉沦》、《故都的秋》等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特点：关注个体内心世界，揭示社会问题，具有现实意义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心理分析小说在中国的传播和发展</a:t>
            </a:r>
            <a:endParaRPr lang="zh-CN" altLang="en-US"/>
          </a:p>
        </p:txBody>
      </p:sp>
      <p:sp>
        <p:nvSpPr>
          <p:cNvPr id="1049158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心理分析小说在中国的传播和发展，丰富了中国文学的创作手法和主题。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72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现代作家如莫言、余华等在他们的作品中融入了心理分析元素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74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20世纪50年代，心理分析小说在中国受到冷落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76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20世纪80年代，心理分析小说在中国重新兴起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78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20世纪初，心理分析小说传入中国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80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鲁迅、郭沫若等作家开始尝试心理分析小说的创作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82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4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6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8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0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2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中西心理分析小说的比较</a:t>
            </a:r>
            <a:endParaRPr lang="zh-CN" altLang="en-US"/>
          </a:p>
        </p:txBody>
      </p:sp>
      <p:sp>
        <p:nvSpPr>
          <p:cNvPr id="10492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第二章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主题和题材的比较</a:t>
            </a:r>
            <a:endParaRPr lang="zh-CN" altLang="en-US"/>
          </a:p>
        </p:txBody>
      </p:sp>
      <p:sp>
        <p:nvSpPr>
          <p:cNvPr id="104930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中西心理分析小说的主题：中国注重家庭、社会关系，西方注重个人内心世界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中西心理分析小说的人物塑造：中国注重人物的社会角色，西方注重人物的内心世界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中西心理分析小说的叙事方式：中国多以线性叙事为主，西方多以多线叙事、意识流叙事为主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中西心理分析小说的题材：中国多以历史、现实为背景，西方多以神话、幻想为背景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人物塑造的比较</a:t>
            </a:r>
            <a:endParaRPr lang="zh-CN" altLang="en-US"/>
          </a:p>
        </p:txBody>
      </p:sp>
      <p:sp>
        <p:nvSpPr>
          <p:cNvPr id="10493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0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中西心理分析小说在人物塑造上的异同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中西心理分析小说中典型人物的特点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1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中西心理分析小说中人物塑造的方法和技巧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1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中西心理分析小说中人物塑造对主题的体现和作用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78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叙事手法的比较</a:t>
            </a:r>
            <a:endParaRPr lang="zh-CN" altLang="en-US"/>
          </a:p>
        </p:txBody>
      </p:sp>
      <p:sp>
        <p:nvSpPr>
          <p:cNvPr id="104948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中西心理分析小说在叙事语言上的特点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9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中西心理分析小说在叙事视角上的对比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中西心理分析小说在叙事结构上的差异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0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中西心理分析小说在叙事手法上的异同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64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语言特色的比较</a:t>
            </a:r>
            <a:endParaRPr lang="zh-CN" altLang="en-US"/>
          </a:p>
        </p:txBody>
      </p:sp>
      <p:sp>
        <p:nvSpPr>
          <p:cNvPr id="104956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中文心理分析小说：注重内心独白，语言含蓄，富有哲理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7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西方心理分析小说：注重对话和心理描写，语言直接，富有情感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7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中西结合：结合中西方语言特色，既有内心独白，又有对话和心理描写，语言既有含蓄又有直接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8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例子：《红楼梦》与《了不起的盖茨比》，《围城》与《飘》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4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中西心理分析小说的融合</a:t>
            </a:r>
            <a:endParaRPr lang="zh-CN" altLang="en-US"/>
          </a:p>
        </p:txBody>
      </p:sp>
      <p:sp>
        <p:nvSpPr>
          <p:cNvPr id="104964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第三章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https://d.book118.com/588072032052006044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 : 稻小壳"/>
  <p:tag name="KSO_WM_UNIT_SUBTYPE" val="b"/>
  <p:tag name="KSO_WM_UNIT_TYPE" val="f"/>
  <p:tag name="KSO_WM_UNIT_VALUE" val="6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请尽量言简意赅的阐述观点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PLACING_PICTURE_USER_VIEWPORT" val="{&quot;height&quot;:7510.152755905512,&quot;width&quot;:7454.116535433071}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 : 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标题样式"/>
  <p:tag name="KSO_WM_UNIT_TYPE" val="a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1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  <p:tag name="KSO_WM_TEMPLATE_THUMBS_INDEX" val="1、1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请尽量言简意赅的阐述观点"/>
  <p:tag name="KSO_WM_UNIT_TYPE" val="b"/>
  <p:tag name="KSO_WM_UNIT_VALUE" val="17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331.45&quot;,&quot;top&quot;:&quot;33.6&quot;,&quot;width&quot;:&quot;304.45&quot;,&quot;height&quot;:&quot;458.85&quot;}"/>
  <p:tag name="KSO_WM_SLIDE_ID" val="custom2023025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  <p:tag name="KSO_WM_TEMPLATE_THUMBS_INDEX" val="1、11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1_3"/>
  <p:tag name="KSO_WM_UNIT_INDEX" val="1_1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1_2"/>
  <p:tag name="KSO_WM_UNIT_INDEX" val="1_1_2"/>
  <p:tag name="KSO_WM_UNIT_LAYERLEVEL" val="1_1_1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4_3"/>
  <p:tag name="KSO_WM_UNIT_INDEX" val="1_4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4_2"/>
  <p:tag name="KSO_WM_UNIT_INDEX" val="1_4_2"/>
  <p:tag name="KSO_WM_UNIT_LAYERLEVEL" val="1_1_1"/>
  <p:tag name="KSO_WM_UNIT_SUBTYPE" val="d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2_3"/>
  <p:tag name="KSO_WM_UNIT_INDEX" val="1_2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2_2"/>
  <p:tag name="KSO_WM_UNIT_INDEX" val="1_2_2"/>
  <p:tag name="KSO_WM_UNIT_LAYERLEVEL" val="1_1_1"/>
  <p:tag name="KSO_WM_UNIT_SUBTYPE" val="d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3_2"/>
  <p:tag name="KSO_WM_UNIT_INDEX" val="1_3_2"/>
  <p:tag name="KSO_WM_UNIT_LAYERLEVEL" val="1_1_1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5_1"/>
  <p:tag name="KSO_WM_UNIT_INDEX" val="1_5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5_3"/>
  <p:tag name="KSO_WM_UNIT_INDEX" val="1_5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5_2"/>
  <p:tag name="KSO_WM_UNIT_INDEX" val="1_5_2"/>
  <p:tag name="KSO_WM_UNIT_LAYERLEVEL" val="1_1_1"/>
  <p:tag name="KSO_WM_UNIT_SUBTYPE" val="d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5"/>
</p:tagLst>
</file>

<file path=ppt/tags/tag14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3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148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二章"/>
  <p:tag name="KSO_WM_UNIT_TYPE" val="e"/>
  <p:tag name="KSO_WM_UNIT_VALUE" val="6"/>
</p:tagLst>
</file>

<file path=ppt/tags/tag201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三章"/>
  <p:tag name="KSO_WM_UNIT_TYPE" val="e"/>
  <p:tag name="KSO_WM_UNIT_VALUE" val="6"/>
</p:tagLst>
</file>

<file path=ppt/tags/tag262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2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9">
      <a:dk1>
        <a:srgbClr val="000000"/>
      </a:dk1>
      <a:lt1>
        <a:srgbClr val="FFFFFF"/>
      </a:lt1>
      <a:dk2>
        <a:srgbClr val="524D40"/>
      </a:dk2>
      <a:lt2>
        <a:srgbClr val="F4EEDC"/>
      </a:lt2>
      <a:accent1>
        <a:srgbClr val="194945"/>
      </a:accent1>
      <a:accent2>
        <a:srgbClr val="42594B"/>
      </a:accent2>
      <a:accent3>
        <a:srgbClr val="6B6950"/>
      </a:accent3>
      <a:accent4>
        <a:srgbClr val="937A56"/>
      </a:accent4>
      <a:accent5>
        <a:srgbClr val="BC8A5B"/>
      </a:accent5>
      <a:accent6>
        <a:srgbClr val="E59A61"/>
      </a:accent6>
      <a:hlink>
        <a:srgbClr val="4472C4"/>
      </a:hlink>
      <a:folHlink>
        <a:srgbClr val="BFBFBF"/>
      </a:folHlink>
    </a:clrScheme>
    <a:fontScheme name="自定义 57">
      <a:majorFont>
        <a:latin typeface="汉仪细秀体简 L"/>
        <a:ea typeface="汉仪细秀体简 L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rgbClr val="1F6E8E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3">
      <vt:lpstr>Arial</vt:lpstr>
      <vt:lpstr>Calibri</vt:lpstr>
      <vt:lpstr>汉仪细秀体简 L</vt:lpstr>
      <vt:lpstr>MiSans Normal</vt:lpstr>
      <vt:lpstr>思源宋体 CN Heavy</vt:lpstr>
      <vt:lpstr>Wingdings</vt:lpstr>
      <vt:lpstr>Calibri Light</vt:lpstr>
      <vt:lpstr>宋体</vt:lpstr>
      <vt:lpstr>微软雅黑</vt:lpstr>
      <vt:lpstr>Office Theme</vt:lpstr>
      <vt:lpstr>心理分析小说的“中西合璧”</vt:lpstr>
      <vt:lpstr>目录</vt:lpstr>
      <vt:lpstr>心理分析小说的起源和发展</vt:lpstr>
      <vt:lpstr>西方心理分析小说的起源</vt:lpstr>
      <vt:lpstr>中国心理分析小说的起源</vt:lpstr>
      <vt:lpstr>心理分析小说在中国的传播和发展</vt:lpstr>
      <vt:lpstr>中西心理分析小说的比较</vt:lpstr>
      <vt:lpstr>主题和题材的比较</vt:lpstr>
      <vt:lpstr>人物塑造的比较</vt:lpstr>
      <vt:lpstr>叙事手法的比较</vt:lpstr>
      <vt:lpstr>语言特色的比较</vt:lpstr>
      <vt:lpstr>中西心理分析小说的融合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2024-09-24T11:34:51.355</cp:lastPrinted>
  <dcterms:created xsi:type="dcterms:W3CDTF">2024-09-24T03:34:51Z</dcterms:created>
  <dcterms:modified xsi:type="dcterms:W3CDTF">2024-09-24T03:34:54Z</dcterms:modified>
</cp:coreProperties>
</file>