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98CF-5016-4629-ABE3-0B923B1F6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AA4A6-029B-4BE2-A4D8-55E2D0AE5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1A021-4AB5-46B6-A20F-DE0CF486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38552-FCE4-4415-9B36-700046BC2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E3A2C-5B98-4846-A361-E5A8E16B8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F5C00-D098-4DB2-A31C-C2892E20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646C3-D856-41FF-A0B6-C5633476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B6AF9-30B2-4D46-89AD-FF8A71F7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7671A-4FA5-4DF6-B0A4-7BD721ED4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AC907-A795-470D-8B2E-D30BEAE19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79B2-CB83-42FD-A6B1-E5132BCB9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3070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时间管理与优先级排序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高效的时间管理工具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时间管理与工作效率的关系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案例分析：成功的时间管理者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时间管理与优先级排序的未来发展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时间管理不仅关注时间的利用，还强调对工作、生活质量的提升。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时间管理是指通过规划、组织、安排和调整时间，提高个人或团队的工作效率，达成预定目标的过程。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合理的时间管理能够使工作更加高效，减少时间浪费，提高生产力。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6" r="3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有效的时间管理有助于合理安排工作和生活，减轻工作压力和焦虑感。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合理的时间安排有助于平衡工作和生活，提升生活质量。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2" r="1247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古代人类使用日晷、水钟等工具进行时间测量。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早期的计时器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19世纪末至20世纪初，效率专家如弗朗西斯·凯利等推动时间管理发展，提倡工作的高效性。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20世纪中叶，艾森豪威尔矩阵等任务管理工具出现，强调任务的优先级划分。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20世纪末至今，时间管理成为一门学科，许多培训机构和咨询公司推出相关课程和工具，帮助人们更好地管理时间。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时间管理培训课程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时间管理的技巧与策略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制定计划与目标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在开始工作之前，明确自己的目标和任务，确保自己始终朝着目标前进。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根据目标，制定详细的计划，包括时间表、任务清单和优先级排序等。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根据实际情况，灵活调整计划，以适应变化。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将任务按照紧急重要程度进行排序，优先处理紧急重要的事项。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447" r="84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6500" b="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确定紧急重要事项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根据任务的难度和紧急程度，合理分配时间，避免拖延或过于紧张。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分配合理时间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在处理任务时，尽量避免被其他事物分散注意力，保持专注。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避免分散注意力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通过记录时间使用情况，了解自己的时间分配和效率。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记录时间使用情况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对记录的时间使用情况进行深入分析，找出浪费时间的原因和改进空间。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分析时间使用情况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根据分析结果，制定优化方案，提高时间利用效率。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制定优化方案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时间日志与时间审计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增强自控力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通过增强自控力，抵制诱惑和分心，保持专注和动力。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设定小目标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将大任务分解成小目标，逐步完成，避免拖延。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及时奖励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在完成任务后，给自己适当的奖励，增强自我激励和动力。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958" r="7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292" r="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00" r="11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高效的时间管理工具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日历与日程表是时间管理的基础工具，用于规划日常任务和安排时间。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日历通常用于标注重要的日期和时间节点，如会议、生日等。日程表则更具体地记录每天的任务和活动，包括工作、学习、休闲等。通过合理安排日程，能够有效地管理时间，提高工作效率。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日历与日程表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任务管理软件是用于跟踪、管理个人或团队任务的工具。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软件通常具有任务创建、分配、优先级设置、进度跟踪等功能，能够帮助用户有条不紊地处理大量任务，提高工作效率。同时，通过任务管理软件，用户还可以更好地了解任务的完成情况，及时调整工作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任务管理软件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https://d.book118.com/588073070032006032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2024-09-09T13:44:49.824</cp:lastPrinted>
  <dcterms:created xsi:type="dcterms:W3CDTF">2024-09-09T05:44:49Z</dcterms:created>
  <dcterms:modified xsi:type="dcterms:W3CDTF">2024-09-09T05:44:51Z</dcterms:modified>
</cp:coreProperties>
</file>