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84B647-B420-49D1-8651-C0E2759CF5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C2FDF-662C-4D19-976E-341320F91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13FA6B-687B-4308-9C05-8DC5DDC8F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475970-F7D4-42B9-9899-3D438A8A51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230BB4-1C4D-4920-8982-AF8A62DACE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0C756E-653B-4241-9D74-7597384F8D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5EF408-BD21-4657-85BA-039AE6D43F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42573-6211-4FF5-88C8-13EB544847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CD255C-8B60-48C7-AAD6-7B730DEB85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E62A83-3196-47C9-B373-60EC5B2DE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98BCCD-61CF-4BBE-BE99-8D0012620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731041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个人劳动防护用品使用和维护保养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劳动防护用品概述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个人劳动防护用品选用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个人劳动防护用品使用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个人劳动防护用品维护保养</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常见个人劳动防护用品介绍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个人劳动防护用品使用误区及纠正措施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劳动防护用品概述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027" r="2702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154" r="3215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劳动防护用品是指为保护劳动者在生产过程中免遭或减轻事故伤害和职业危害所配备的防护装备。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劳动防护用品可分为头部防护、呼吸防护、眼面部防护、听力防护、躯体防护、手足部防护、坠落防护和应急救援等类别。</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2" b="8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劳动防护用品是保障劳动者安全与健康的重要措施之一，对于减少工伤事故和职业病的发生具有重要意义。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劳动防护用品能够抵御或减轻各种物理、化学和生物等因素对劳动者的伤害，如防止物体打击、防毒、防噪声等。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900" r="139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《中华人民共和国劳动法》、《中华人民共和国安全生产法》等法律法规对劳动防护用品的配备和使用作出了明确规定。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法规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《劳动防护用品选用规则》、《劳动防护用品配备标准（试行）》等国家标准和行业标准，为劳动防护用品的选用和配备提供了依据。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个人劳动防护用品选用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964" b="996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9005" r="900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根据工作环境选择</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选用耐高温、透气性能好的防护服，配备防热辐射面罩和隔热手套等。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选用保暖性能好的防寒服，配备防冻手套、防寒鞋等。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选用防水、防潮的防护服和劳保鞋，配备防雨披肩等。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选用防毒面具或空气呼吸器等呼吸防护用品，配备化学防护服等。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高温环境</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低温环境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潮湿环境</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有害气体环境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电工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焊工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机械工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建筑工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根据工种选择</a:t>
              </a:r>
            </a:p>
          </p:txBody>
        </p:sp>
      </p:grpSp>
      <p:pic>
        <p:nvPicPr>
          <p:cNvPr id="28" name="Picture 28"/>
          <p:cNvPicPr>
            <a:picLocks noChangeAspect="1"/>
          </p:cNvPicPr>
          <p:nvPr/>
        </p:nvPicPr>
        <p:blipFill>
          <a:blip r:embed="rId2"/>
          <a:srcRect l="16798" r="167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798" r="167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选用绝缘性能好的电工鞋、绝缘手套等。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选用阻燃、防飞溅的焊接服，配备焊接面罩、焊接手套等。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选用防砸、防穿刺的劳保鞋，配备耐磨、防油的工作服等。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选用安全帽、安全带、防滑鞋等。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选用注意事项</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符合国家相关标准和规定，具有生产许可证、产品合格证和安全鉴定证。</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根据个人身体尺寸选择合适的防护用品，确保穿戴舒适、不紧绷。</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了解防护用品的性能和使用范围，选择适合自身工作环境的防护用品。</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对防护用品进行定期检查和测试，确保其有效性。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个人劳动防护用品使用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5105" r="1510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3379" r="337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调整帽箍和帽衬，确保帽子紧贴头部，帽带系紧在下颚处。</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安全帽</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将口罩罩住口鼻，调整鼻夹至贴合面部，拉开口罩褶皱使其完全覆盖口鼻和下巴。</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防尘口罩</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根据防护服的类型和要求，正确穿戴防护服，确保拉链、纽扣等紧固件完好。</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防护服</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选择合适的鞋码，确保鞋子紧贴脚部，鞋带系紧，避免鞋子脱落。</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劳保鞋</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正确佩戴方法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检查防护用品是否有破损、老化、变形等现象，确保其完好有效。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检查用品是否完好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7583" b="7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检查用品是否适用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25" r="14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检查用品是否过期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083" r="19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根据作业环境和危害因素选择合适的防护用品，确保其能起到应有的防护作用。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检查防护用品是否在有效期内，过期的防护用品应及时更换。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使用前检查事项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48" r="1674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按照防护用品的使用说明和规定进行使用，不得随意更改或省略任何步骤。</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严格遵守使用规定</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发现防护用品有破损或失效时，应立即停止使用并及时更换。</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及时更换破损用品</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定期清洗和消毒防护用品，保持其清洁卫生，避免细菌滋生和传播疾病。</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保持用品清洁卫生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将防护用品存放在干燥、通风、无腐蚀性气体的地方，避免阳光直射和高温烘烤。</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妥善保管用品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使用中注意事项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https://d.book118.com/588073104116006035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Microsoft Yahei</vt:lpstr>
      <vt:lpstr>微软雅黑</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2024-09-14T16:32:23.103</cp:lastPrinted>
  <dcterms:created xsi:type="dcterms:W3CDTF">2024-09-14T08:32:23Z</dcterms:created>
  <dcterms:modified xsi:type="dcterms:W3CDTF">2024-09-14T08:32:25Z</dcterms:modified>
</cp:coreProperties>
</file>