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F3659B-A90D-4C71-8866-8A3669606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1A569-7F52-4080-8E9F-1C20D562D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E5F87C-77CF-463E-B748-81B494601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CE3DA4-4094-454F-BC9D-84A61648D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D7BB80-9AF7-4EAF-8B61-90C308732D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677803-16CB-4F28-8A5B-470BF5ED00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BBC717-7C2F-45BA-9849-A28492EE28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5CB27A-FDB1-440F-8202-B11D28805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659575-1D17-4627-A578-54E292BB2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8D9C6-0E4C-4A82-AAAD-C6FCA492D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72E05-220A-4C69-BD36-AB3F95D2A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7313400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新生儿低血糖症</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新生儿低血糖症的概述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新生儿低血糖症的病因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新生儿低血糖症的治疗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新生儿低血糖症的预防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新生儿低血糖症的并发症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新生儿低血糖症的案例分析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新生儿低血糖症的概述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新生儿低血糖症是指出生后28天内，足月儿血糖低于2.2mmol/L，早产儿血糖低于1.1mmol/L。</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新生儿低血糖症可分为暂时性和持续性两类。暂时性低血糖可能是由于糖原储备不足、耗糖过多或摄入不足所致，而持续性低血糖可能与内分泌缺陷、遗传代谢性疾病等有关。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95" r="304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新生儿低血糖症的症状可能包括喂养困难、嗜睡、哭声异常、颤抖、呼吸困难等。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体征可能包括体温下降、皮肤湿冷、肌张力低下、呼吸暂停等。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症状与体征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诊断依据</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新生儿低血糖症的诊断主要依据血糖水平，同时结合症状和体征进行综合评估。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诊断流程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对于出现低血糖症状和体征的新生儿，应及时测定血糖水平。如果血糖低于正常值，应进一步检查以明确病因，如进行血胰岛素、胰高血糖素等激素水平测定，以及相关代谢性疾病筛查。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诊断时应排除其他可能导致类似症状的疾病，如高胰岛素血症、先天性代谢性疾病等。同时，对于暂时性低血糖的新生儿，应密切监测血糖变化，及时采取相应治疗措施。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新生儿低血糖症的病因</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生理性低血糖是指新生儿在出生后的数小时内血糖水平自然降低的现象。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125" r="11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新生儿出生后，母体提供的能量来源中断，而宝宝的肝脏糖原储备不足，导致血糖水平下降。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生理性低血糖一般无需特殊处理，随着宝宝开始吸吮和进食，血糖水平会逐渐恢复正常。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生理性低血糖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病理性低血糖是指由于某些疾病或病理状态导致的持续性低血糖。</a:t>
            </a:r>
          </a:p>
        </p:txBody>
      </p:sp>
      <p:pic>
        <p:nvPicPr>
          <p:cNvPr id="5" name="Picture 5"/>
          <p:cNvPicPr>
            <a:picLocks noChangeAspect="1"/>
          </p:cNvPicPr>
          <p:nvPr/>
        </p:nvPicPr>
        <p:blipFill>
          <a:blip r:embed="rId2"/>
          <a:srcRect l="20583" r="20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可能的原因包括先天性代谢异常、内分泌疾病、感染、缺氧等。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病理性低血糖需要积极治疗原发病，同时采取措施提高血糖水平，如口服或静脉注射葡萄糖溶液。</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病理性低血糖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病理性低血糖的病因较为复杂，可能涉及多种疾病和病理状态，需要进行详细的检查和诊断。</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对于新生儿低血糖症的病因分析，需要综合考虑宝宝的病史、体格检查和实验室检查结果，以便准确诊断和治疗。</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生理性低血糖的病因较为简单，主要是由于新生儿出生后的能量需求和糖原储备之间的不平衡。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新生儿低血糖症的治疗</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62" b="19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对于症状较轻的低血糖患儿，可给予10%葡萄糖溶液口服，严重者需静脉注射。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对于症状较重的低血糖患儿，可在医生指导下使用胰高血糖素进行治疗。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胰高血糖素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葡萄糖溶液</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75" r="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对于症状较轻的低血糖患儿，鼓励母亲进行母乳喂养，并适当增加哺乳次数。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母乳喂养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对于症状较重的低血糖患儿，可适当调整配方奶的成分，增加糖的含量。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配方奶喂养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https://d.book118.com/588073134007006037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2024-09-16T16:49:59.422</cp:lastPrinted>
  <dcterms:created xsi:type="dcterms:W3CDTF">2024-09-16T08:49:59Z</dcterms:created>
  <dcterms:modified xsi:type="dcterms:W3CDTF">2024-09-16T08:50:01Z</dcterms:modified>
</cp:coreProperties>
</file>