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AC67D-6726-4452-92E5-C793C56E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B7697-AEA2-4ABC-BD15-684B8DD0E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58BDB-F689-44D2-BAE8-7C3DEA35E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2174D-6D09-492C-8681-2EC23FC4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12AFAC-68F1-4984-B626-C23D0F48C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6B26E2-7EAE-412E-91B4-B7615B60F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00CBC-CB8A-4493-A022-DFD11527D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7D265-6A72-4862-B7EC-443FDC159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DF41E-CBD3-4A86-80EE-879D73DE2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2F7B9-7CA9-4669-8FF1-30321C460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2937F-7826-4F52-BAEC-4C9656ED7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3134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半导体冰箱行业发展趋势报告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发展前景与机遇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案例分析与应用场景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92" y="1012145"/>
            <a:ext cx="5597211" cy="127410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0034" y="130610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64584" y="2570853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半导体冰箱是一种使用半导体材料制冷或制热，并通过热电偶或珀尔帖效应将热量从一边传导到另一边的冰箱。它们通常比传统压缩式冰箱更小、更节能，但成本也更高。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259724"/>
            <a:ext cx="515576" cy="440418"/>
            <a:chOff x="454963" y="259724"/>
            <a:chExt cx="515576" cy="440418"/>
          </a:xfrm>
        </p:grpSpPr>
        <p:sp>
          <p:nvSpPr>
            <p:cNvPr id="4" name="AutoShape 4"/>
            <p:cNvSpPr/>
            <p:nvPr/>
          </p:nvSpPr>
          <p:spPr>
            <a:xfrm>
              <a:off x="454963" y="262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25972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2614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2704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266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3804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7749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792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881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840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9822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9527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9698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0595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0182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1599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1304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1476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62373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1959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1218874" y="201994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半导体冰箱的定义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Freeform 29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6351" r="6351"/>
          <a:stretch>
            <a:fillRect/>
          </a:stretch>
        </p:blipFill>
        <p:spPr>
          <a:xfrm>
            <a:off x="763829" y="2145985"/>
            <a:ext cx="4887638" cy="27392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半导体冰箱的优缺点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节能：半导体冰箱的能耗较低，可节省能源成本。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1495" b="214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环保：由于使用半导体材料制冷，没有使用氟利昂等有害物质，因此对环境友好。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31242" b="312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95" r="1689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半导体冰箱的运行噪音较低，适合在安静的环境中使用。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安静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半导体冰箱的体积通常比传统压缩式冰箱小，可以更好地适应空间限制。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体积小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半导体冰箱的优缺点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75694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半导体冰箱的优缺点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854207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4070145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制冷/制热速度慢：半导体冰箱的制冷/制热速度可能比传统压缩式冰箱慢一些。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97855" y="5008782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容量有限：由于体积和制冷的限制，半导体冰箱的容量通常比传统压缩式冰箱小。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9006" y="3023683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成本高：半导体冰箱的价格通常比传统压缩式冰箱高。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环保和节能的关注度不断提高，以及技术的不断发展，半导体冰箱行业的市场规模正在不断扩大。根据市场研究公司的数据，预计到2025年，全球半导体冰箱市场规模将达到数亿美元，年复合增长率超过10%。增长的主要驱动力包括消费者对环保和节能产品的需求增加、政府对节能产品的政策支持以及半导体技术的不断进步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232051" y="93935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行业市场规模与增长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92" y="1012145"/>
            <a:ext cx="5597211" cy="127410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0034" y="130610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64584" y="2570853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技术发展与趋势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半导体冰箱技术原理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利用半导体材料的热电效应，将电能转化为热能或冷能。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半导体冰箱发展历程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从20世纪80年代初的初步探索，到现在的产业化、规模化发展。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半导体冰箱技术原理及发展历程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8063" r="28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新型半导体冰箱技术及发展趋势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包括高效能半导体芯片、低功耗控制技术、智能化温度控制等。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新型半导体冰箱技术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高效、节能、环保、智能化、小型化、人性化等。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由于半导体冰箱技术的专业性和复杂性，技术研发和产业化需要较高的投入和较强的技术实力。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如何持续提高产品的性能和降低成本，以满足市场需求；同时面临传统冰箱市场的竞争压力。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技术壁垒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技术壁垒及挑战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92" y="1012145"/>
            <a:ext cx="5597211" cy="127410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0034" y="130610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64584" y="2570853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市场需求与趋势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消费者对半导体冰箱的需求持续增长，特别是在城市和发达地区，消费者更倾向于购买高效、环保、安静的冰箱。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消费者对冰箱的外观设计、容量、能耗等指标的关注度提高，推动了半导体冰箱市场的需求增长。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消费者需求及偏好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https://d.book118.com/588073134141006035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2024-09-14T23:32:40.264</cp:lastPrinted>
  <dcterms:created xsi:type="dcterms:W3CDTF">2024-09-14T15:32:40Z</dcterms:created>
  <dcterms:modified xsi:type="dcterms:W3CDTF">2024-09-14T15:32:42Z</dcterms:modified>
</cp:coreProperties>
</file>