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A3319-00BA-4791-ABC9-57D9F97DC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0B11F-E9CA-4AEC-ABC7-E58D1B13A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ABA09-88D2-4B54-A0A5-ED7AFEDBA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D2CFA-2D69-487A-8B7E-410F3F585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B5691-ABB4-4E6C-B88D-C67A425E8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F6979-6705-4396-A33C-D4DE4D438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2AD026-6C47-4825-829A-553EDDEFD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FEAD0-4C9E-4E57-A398-2BB115370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0D0FC-3342-4624-8ACB-1AFB3702E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E35F5-E140-43B6-BBB5-A93822799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FC53D-6E2E-463E-AFE0-5BEEA2CA4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5142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机关办公室个人年终总结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职业技能与素质提升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工作中存在问题分析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明年工作计划与目标设定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团队建设与协作精神培养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对公司/部门发展建议或意见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在文件处理、会议组织、信息报送等方面，做到了快速响应、准确执行，保障了机关高效运转。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日常工作高效完成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重点任务攻坚克难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工作质量持续提升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在领导交办的重点任务中，积极应对挑战，主动承担责任，确保任务按期完成。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通过不断学习和实践，提高了业务水平，减少了工作失误，提升了工作质量。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参与推进的重点项目，按照项目管理要求，制定了详细计划和进度表，确保项目有序推进。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项目管理规范有序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在项目推进过程中，积极与团队成员协作，共同解决了多个难题，项目成果得到了领导和同事的认可。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项目成果显著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在项目完成后，及时总结经验教训，为今后类似项目的开展提供了宝贵借鉴。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重点项目推进及成果展示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在工作中不断尝试新方法、新思路，努力寻求突破和创新。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000" r="3000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创新意识增强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提出的创新方案在实际应用中取得了良好效果，提高了工作效率和质量。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创新成果突出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通过参加培训、学习交流等方式，不断拓展视野，提升创新能力。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创新能力持续提升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创新能力提升及实践应用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15" b="139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44" b="69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团队协作与沟通能力展现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团队协作融洽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在团队中积极发挥作用，与同事保持良好的沟通和协作，共同推动工作顺利开展。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在与上下级、同事和客户的沟通中，注重倾听和理解对方需求，表达清晰、准确、有条理。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积极参与团队建设活动，为营造和谐的工作氛围贡献了自己的力量。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职业技能与素质提升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93" r="13093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深入学习并掌握机关办公室工作的相关政策和法规，确保工作合规、高效。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积极参加各类专业培训和研讨会，拓宽视野，提高专业素养。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通过阅读专业书籍、期刊和学术论文，不断更新专业知识结构，提升理论水平。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专业知识学习及掌握情况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在培训中结识了来自不同部门的同事，通过交流学习，互相借鉴经验，共同进步。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将培训中学到的知识和技能应用到实际工作中，提高了工作效率和质量。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887" r="588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687" r="1068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参加了机关组织的公文写作、汇报演讲等技能培训，提高了相关技能水平。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技能培训参与和收获分享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面对工作中出现的复杂问题和突发事件，能够保持冷静，积极寻求解决方案。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在处理多个任务时，能够合理安排时间和资源，确保各项工作按时完成。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通过与同事和上级的沟通协调，积极应对工作压力，保持良好的工作状态。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应对挑战和压力能力提升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根据机关办公室工作的特点和要求，制定了个人职业发展规划。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设定了短期和长期发展目标，包括提升专业技能、拓展人际关系、争取晋升机会等。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78" b="1627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82" r="1508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将个人发展目标与机关整体工作相结合，努力为机关事业的发展做出贡献。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001" r="700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个人发展规划与目标设定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工作中存在问题分析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信息化手段应用不足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未能充分利用信息化手段提高工作效率，如使用办公软件自动化处理重复性任务等。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任务优先级安排不当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在处理多任务时，未能合理安排任务优先级，导致重要任务被延误或处理不当。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当前工作流程存在冗余环节，影响工作效率。需对流程进行梳理和优化，减少不必要的步骤和等待时间。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工作效率改进空间探讨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在沟通过程中，过于关注自己的表达，忽视了对他人意见和需求的倾听和理解。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沟通主动性不够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在工作中缺乏主动沟通意识，未能及时与同事、领导进行有效沟通，导致工作进展缓慢或出现问题。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反馈不及时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对于他人的反馈和建议，未能及时给予回应和改进，影响团队协作和整体工作效果。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792" r="4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833" r="20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沟通协调能力不足之处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学会拒绝和委派任务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对于不属于自己职责范围或超出自身能力的任务，学会拒绝或委派给他人，避免过多承担工作压力。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制定合理的工作计划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根据工作任务的紧急程度和重要性，制定合理的工作计划，确保重要任务得到优先处理。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避免拖延症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克服拖延习惯，尽早开始工作并集中精力完成任务，避免时间浪费和效率低下。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时间管理技巧优化建议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https://d.book118.com/588075142025006033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2024-09-11T01:28:18.048</cp:lastPrinted>
  <dcterms:created xsi:type="dcterms:W3CDTF">2024-09-10T17:28:18Z</dcterms:created>
  <dcterms:modified xsi:type="dcterms:W3CDTF">2024-09-10T17:28:20Z</dcterms:modified>
</cp:coreProperties>
</file>