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70036-91F1-4765-A89E-B6BDBF942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BB9FA-5901-46A9-B10B-3C27DC914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6AB30-079B-43C0-BBA7-F74A8169B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1E04C-B12B-4B73-9877-563DC222E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9A6EA3-3DC8-4D32-BA0E-AC1E6DB53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2C5EBE-0BC0-41FD-B852-7BA6BF2DE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0EF752-6A7A-4D18-A84A-318074B9D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1E676-8E06-43DD-B748-7EAB4B380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B8FF93-980C-4E23-B938-F2619B9D9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38118-5FB1-408F-BFA7-A34E446BA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38F56-886C-4AF5-A6AD-FDC19CC51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7607303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公司年度制度规范总结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公司制度规范年度回顾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制度规范实施成效分析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制度规范存在的问题及原因分析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制度规范优化建议与措施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未来制度规范发展趋势与展望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总结公司过去一年的制度规范执行情况，分析存在的问题和不足，提出改进措施和建议。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促进公司制度规范的完善和落实，提高公司管理水平和运营效率。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为公司未来的发展提供制度保障和支持。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本次总结涉及公司各个部门、岗位和业务流程。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主要关注公司制度规范的制定、执行、监督和评估等方面。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汇报内容包括制度规范执行情况、存在的问题和不足、改进措施和建议等。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公司制度规范年度回顾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125" r="19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本年度共制定并发布了XX项新的公司制度规范，涵盖了人事、财务、业务、行政等各个方面。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针对公司特定业务领域，制定了专业化的操作规范和流程，提高了工作效率和规范性。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及时响应国家法律法规变化，对公司现有制度规范进行更新和调整，确保公司运营合规性。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制度规范制定情况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制度规范执行情况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通过定期的内部培训和宣导，确保员工对公司制度规范有深入的理解和认识。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设立了专门的监督机构，对公司制度规范的执行情况进行定期检查和监督，确保各项制度得到有效执行。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针对制度执行过程中出现的问题和困难，及时进行分析和解决，不断完善和优化制度规范。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制度规范评估情况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制定了科学的评估指标和体系，对公司制度规范的执行效果进行定期评估。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通过员工满意度调查、业务数据统计等方式，收集和分析制度规范执行的实际效果。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根据评估结果，对制度规范进行及时调整和完善，确保公司制度规范与公司战略目标保持一致。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制度规范实施成效分析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通过制度规范，优化公司内部各项业务流程，减少不必要的环节和浪费，提高工作效率。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明确职责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制度规范明确了各部门、各岗位的职责和权限，避免了工作推诿和扯皮现象，提高了整体运营效率。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强化执行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制度规范的执行力度得到了加强，员工对公司的各项规定和流程更加熟悉和遵守，进一步提升了运营效率。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提升公司运营效率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制度规范帮助公司建立了完善的风险管理体系，包括风险识别、评估、控制和报告等环节，有效降低了公司经营风险。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制度规范确保公司的各项业务活动符合法律法规和行业标准的要求，避免了因违规操作而带来的法律风险。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制度规范对公司的财务管理提出了严格要求，包括预算编制、成本控制、资金管理等方面，确保了公司财务的稳健运行。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财务稳健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降低公司经营风险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促进公司持续发展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制度规范对公司的品牌形象和声誉管理提出了要求，通过加强对外宣传和公共关系工作，提升了公司的知名度和美誉度，有利于公司的长期发展。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制度规范鼓励公司进行技术创新、管理创新等方面的探索和实践，为公司持续发展提供了动力。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制度规范关注员工的成长和发展，通过培训、晋升等机制激发员工的潜力，为公司的长期发展储备了人才。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https://d.book118.com/588076073035006034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2024-09-12T13:53:43.168</cp:lastPrinted>
  <dcterms:created xsi:type="dcterms:W3CDTF">2024-09-12T05:53:43Z</dcterms:created>
  <dcterms:modified xsi:type="dcterms:W3CDTF">2024-09-12T05:53:45Z</dcterms:modified>
</cp:coreProperties>
</file>