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C86E5-C86A-4443-9764-171C5F2F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8A29B-D712-4F78-8983-0A9B2A9E3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A11B2-C194-4E75-BF2F-4B267740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7501E-6EF9-492C-8C97-D382B2CD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2FB8A-54FE-407B-BB30-5D0512CB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7CB16-9B8D-4F04-BF3D-FB1E5B4E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177FB-40B6-4CDA-8B9C-1B6F5D8A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069B2-D006-4FA4-922E-EFA2F897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22392-3B22-4FF7-B7F2-E6A0A334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BE29A-634B-4111-9222-81919DA5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FC0B6-A5A7-4B57-A897-D0CFC169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6100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心脏病的紧急救援方法和预防措施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心脏病患者日常护理与注意事项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心脏病紧急救援演练与培训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32" r="29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心脏病是指影响心脏结构和功能的各种疾病的总称，包括冠心病、心肌病、心律失常等。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根据不同的分类标准，心脏病可以分为不同的类型，如缺血性心脏病和非缺血性心脏病等。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心脏病的发病原因多种多样，包括遗传、年龄、性别、生活方式和环境因素等。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高血压、高血脂、糖尿病、吸烟、肥胖等是导致心脏病的危险因素，应积极预防和控制。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心脏病的症状因个体差异而异，常见的症状包括心悸、胸闷、气短、乏力等。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医生会根据患者的症状、体征和相关检查结果进行综合评估，以确定心脏病的类型和严重程度。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https://d.book118.com/588076100006006047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2024-09-28T03:32:16.659</cp:lastPrinted>
  <dcterms:created xsi:type="dcterms:W3CDTF">2024-09-27T19:32:16Z</dcterms:created>
  <dcterms:modified xsi:type="dcterms:W3CDTF">2024-09-27T19:32:18Z</dcterms:modified>
</cp:coreProperties>
</file>