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95713-1357-490A-9168-5E78527AF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DB9D4-77BC-4F38-94BC-D8B644666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DA173-6F9D-4B90-82B0-D1077E836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671AE-09D4-4C6B-86FE-AFB0C537B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2E9D9F-F9C7-4B25-9B01-3F8ED328B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47F01C-F5FE-4FA6-8BCA-19462CBFA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14FB3A-5E59-4149-ACC3-3E601C77C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E47C6-F317-4930-BD22-F3F2FF4D6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F6F40-8C86-45E4-86D1-E1A8F7589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0B15D-85B2-497F-9BB2-4D343E65C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C803E-C738-4608-8667-1920F9DB9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77016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安全法规与作业规程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安全法规概述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安全法规的核心内容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作业规程概述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安全法规与作业规程的关系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安全法规与作业规程的实施与监管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安全法规概述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安全法规是指国家制定和颁布的，用于保障人民生命财产安全、维护社会稳定、促进经济发展的法律、法规、规章和标准等规范性文件的总称。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法规在保障人民生命财产安全、维护社会稳定和促进经济发展等方面发挥着重要作用。它规定了人们在生产、生活中的安全行为准则，明确了各级政府、企业和个人在安全生产中的职责和义务，为预防和减少事故提供了法律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安全法规的定义与作用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行政法规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部门规章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安全法规的体系结构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由全国人大及其常委会制定的规范性文件，如《安全生产法》、《消防法》等。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由国务院各部委制定的规范性文件，如《建筑施工安全检查标准》、《特种设备安全监察条例》等。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由国务院制定的规范性文件，如《危险化学品安全管理条例》、《烟花爆竹安全管理条例》等。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由省、自治区、直辖市人大及其常委会制定的规范性文件，如《XX省安全生产条例》等。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古代安全法规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早在古代，人们就开始关注安全问题，并制定了相应的法规。如《唐律疏议》中对防火、防盗等方面的规定。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近代安全法规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随着工业革命的兴起，安全生产问题日益突出，各国纷纷制定相关的安全法规。如英国1833年颁布的《工厂法》，规定了工厂的安全卫生条件。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现代安全法规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20世纪以来，随着科技的进步和工业化进程的加速，安全生产问题更加复杂，各国对安全法规的制定和执行也更加重视。如我国自1980年代开始，陆续颁布了《安全生产法》、《消防法》等一系列重要的安全法规。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安全法规的历史与发展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安全法规的核心内容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强调“安全第一、预防为主、综合治理”的方针，要求企业建立安全生产责任制度，加强安全生产管理，确保生产安全。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安全生产的基本原则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明确生产经营单位应当具备的安全生产条件、安全投入、安全培训、应急救援等方面的要求。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生产经营单位的安全生产保障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规定从业人员在安全生产中的权利和义务，如遵守安全规章制度、正确使用劳动防护用品、接受安全培训等。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从业人员的权利和义务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292" r="9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劳动者的职业病防治权利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保障劳动者在职业病防治方面的知情权、参与权、表达权和监督权等。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职业病的定义和范围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明确职业病的定义和范围，包括因接触粉尘、放射性物质和其他有毒、有害因素而引起的疾病。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用人单位的职业病防治责任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要求用人单位采取有效的职业病防护措施，为劳动者提供符合职业卫生要求的工作环境和条件。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职业病防治法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消防安全责任制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明确各级政府、机关、团体、企业事业单位的消防安全责任，建立健全消防安全制度。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火灾预防与应急救援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要求加强火灾预防工作，提高应急救援能力，减少火灾危害。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消防宣传教育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加强消防宣传教育，提高公众的消防安全意识和自防自救能力。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车辆和驾驶人的管理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加强对车辆和驾驶人的管理，确保车辆安全性能良好，驾驶人具备相应的驾驶技能和素质。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道路通行规定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明确道路通行规则，包括行车速度、超车、会车、停车等方面的规定，保障道路交通有序进行。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道路交通安全的基本原则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强调道路交通安全的重要性，要求全社会共同维护道路交通安全秩序。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408" r="1640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作业规程概述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https://d.book118.com/588077016126006037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2024-09-17T21:02:16.057</cp:lastPrinted>
  <dcterms:created xsi:type="dcterms:W3CDTF">2024-09-17T13:02:16Z</dcterms:created>
  <dcterms:modified xsi:type="dcterms:W3CDTF">2024-09-17T13:02:18Z</dcterms:modified>
</cp:coreProperties>
</file>