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594A0-7D6F-4DF6-BA1B-A957B0461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D5932-BF1A-438A-9B84-0CE3A64A3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88138-CE55-407E-A8D6-E8381D33B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5F2C3-0E4B-4D3D-907D-F6B4CC735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64CDAA-070E-4A94-92AE-2ECEF0D1F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1DF713-9834-4A93-9AAD-F46814464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41D5F7-E9EE-45D3-8FF5-EC787AE08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1D9F5-CE03-4507-A685-26BB00E98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64B3A-A161-4587-91A8-5B51C9AD0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88F69-2791-4CE1-8A7E-8EDF80189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B93A7-1246-4A7B-9B00-D09F1E0A3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7104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钣金制造行业操作工培训教材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常见问题分析与解决方案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职业素养与职业道德教育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钣金制造是指利用金属板材，通过剪切、折弯、焊接、铆接等工艺，制作出各种形状和规格的金属构件的行业。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钣金制造的主要产品包括机箱、机柜、外壳、支架、零件等，广泛应用于电子、通信、汽车、航空航天等领域。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钣金制造的工艺流程主要包括设计、选材、下料、成型、焊接、表面处理、组装等步骤。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钣金制造行业简介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钣金制造行业经历了手工操作、机械化生产、自动化生产等阶段，随着科技的不断进步，行业的技术水平和生产效率不断提高。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目前，钣金制造行业已经形成了较为完整的产业链，包括原材料供应、加工设备制造、产品设计、生产制造等环节。同时，行业竞争激烈，企业需要不断提高产品质量和生产效率以保持市场竞争力。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未来，钣金制造行业将继续向自动化、智能化方向发展，同时，随着新材料、新工艺的不断涌现，行业的技术水平和生产效率将进一步提高。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等新兴技术的快速发展，以及新能源汽车、智能制造等新兴产业的崛起，钣金制造行业将迎来新的发展机遇。企业需要紧跟市场需求和技术发展趋势，加强技术创新和人才培养，不断提高产品质量和生产效率，以抓住市场机遇并实现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金属材料的力学性能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理解强度、塑性、硬度、韧性等力学性能指标的含义和测试方法。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金属材料的物理和化学性能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了解金属材料的导电性、导热性、耐腐蚀性等方面的性能特点。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金属材料的分类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掌握黑色金属和有色金属的基本概念，了解不同金属材料的特性和应用。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金属材料及其性能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钣金加工工艺及设备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熟悉剪切、冲裁、折弯、成型等钣金加工工艺的原理和操作流程。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了解剪板机、冲床、折弯机、激光切割机等钣金加工设备的结构、工作原理和操作方法。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掌握钣金加工设备的日常维护和保养方法，确保设备正常运行和延长使用寿命。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钣金加工工艺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钣金加工设备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环境保护要求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安全生产与环境保护要求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了解并正确使用各种安全防护装置和个人防护用品，预防工伤事故的发生。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了解环境保护相关法律法规和企业的环保要求，积极参与环保工作，减少生产过程中的环境污染。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熟悉钣金制造行业的安全生产规章制度，遵守安全操作规程，确保人身和设备安全。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操作规程与标准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设备启动前检查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设备操作过程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设备操作规程及注意事项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定期对设备进行维护保养，保持设备清洁，及时更换磨损部件。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按照设备操作规程进行操作，注意操作顺序和步骤，严禁违规操作。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确保设备各部件完好，无异常现象，检查电源、气源等是否接通。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在操作过程中，要注意安全防护措施，如佩戴安全帽、手套等防护用品，确保人身安全。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产品质量标准及检验方法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钣金制造行业的产品质量标准主要包括尺寸精度、表面质量、力学性能等方面。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检验方法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采用量具、检具等测量工具对产品进行检验，确保产品符合质量标准要求。同时，可采用无损检测等方法对产品内部质量进行检测。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不合格品处理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对于检验不合格的产品，应按照相关规定进行处理，如返工、报废等，确保产品质量符合要求。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https://d.book118.com/588077104014006032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2024-09-09T08:20:07.860</cp:lastPrinted>
  <dcterms:created xsi:type="dcterms:W3CDTF">2024-09-09T00:20:07Z</dcterms:created>
  <dcterms:modified xsi:type="dcterms:W3CDTF">2024-09-09T00:20:10Z</dcterms:modified>
</cp:coreProperties>
</file>