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BAEB9-2624-44A4-88C5-45059CE9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4D0913-CC59-457A-B573-8BF6F740D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176D1-B181-43E4-B93E-2D0651A4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A6D524-D9D2-4EC2-A2C0-45102F4A0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B095A2-B03A-4082-92D1-462286F04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14958-4037-4696-A317-FE80554351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D3785F-B648-43EC-9E12-211B64505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861C1-DB4A-45B6-9E6E-AD358C6D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05471F-9D30-4CBF-91DA-1E127EF5D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E34D29-EB7C-44B4-A5AA-B990F1EA5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22A2E3-89FF-4E16-B241-32B61212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711207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卫生健康活动方案设计与实施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卫生健康活动方案设计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卫生健康活动案例分享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卫生健康活动方案设计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增强居民健康意识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通过活动提高居民对健康问题的关注，增强自我保健意识。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传播健康知识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普及卫生健康知识，提高居民健康素养和自我保健能力。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促进社区参与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激发社区居民参与卫生健康活动的积极性，形成良好的社区氛围。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改善居民生活习惯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引导居民养成健康的生活方式，降低慢性病风险。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季节性健康主题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如儿童、老年人、孕妇等特定人群的卫生健康需求。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特定人群需求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常见健康问题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如合理膳食、适量运动、戒烟限酒等健康生活方式的推广。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如春季预防流感、夏季防晒降温等。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如高血压、糖尿病、心理健康等常见问题的预防与控制。</a:t>
            </a:r>
          </a:p>
        </p:txBody>
      </p:sp>
      <p:sp>
        <p:nvSpPr>
          <p:cNvPr id="25" name="AutoShape 2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知识讲座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邀请专家进行主题演讲，普及卫生健康知识。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互动体验活动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如健康操、瑜伽等身体活动，让居民亲身体验。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展览展示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展示卫生健康相关的图片、视频等资料，增强视觉效果。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竞赛与游戏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组织知识竞赛、健康主题游戏等，提高居民参与度。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活动形式与内容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预算与资源需求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2090872" y="255803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场地租赁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70349" y="3053941"/>
            <a:ext cx="2267763" cy="7844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根据活动规模和形式，租赁合适的场地。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706090" y="2558034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785567" y="3053941"/>
            <a:ext cx="2267763" cy="7844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准备宣传资料、奖品、道具等物资。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2090872" y="5073396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人员安排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2170349" y="5569302"/>
            <a:ext cx="2267763" cy="7844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邀请专家、志愿者等参与活动组织与实施。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785567" y="5073396"/>
            <a:ext cx="2426717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65044" y="5569302"/>
            <a:ext cx="2267763" cy="7844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投放广告、宣传单等，扩大活动影响力。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利用报纸、电视、广播等传统媒体进行广泛宣传，覆盖面广，受众基础大。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856" b="285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利用社交媒体、新闻网站、论坛等网络平台，针对年轻人群，传播速度快。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在社区、学校、医院等场所设置宣传栏、海报，直接面向目标人群。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社区宣传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海报设计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设计简洁明了、色彩鲜明、有吸引力的海报，突出主题和重点信息。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宣传册制作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制作内容丰富、图文并茂的宣传册，详细介绍活动内容、目的和意义。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视频制作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制作简短、生动的视频，通过视觉和听觉的冲击，增强宣传效果。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宣传材料制作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提前一段时间开始宣传，逐步发布预告信息，提高公众期待感。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活动期间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持续进行现场宣传，通过横幅、海报等形式吸引眼球，保持热度。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及时发布活动总结和成果，延续宣传效果，增强影响力。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宣传时间安排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宣传效果评估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覆盖面评估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统计宣传覆盖的人数、范围和渠道，评估宣传的广度。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参与度评估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统计参与活动的人数、参与度等情况，评估活动的吸引力和效果。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认知度评估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通过调查问卷、访谈等方式了解公众对活动的认知程度，评估宣传的深度。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影响力评估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分析活动对目标人群的影响，如生活习惯改变、健康意识提升等，综合评估宣传效果。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https://d.book118.com/588077112071006044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2024-09-24T16:38:34.074</cp:lastPrinted>
  <dcterms:created xsi:type="dcterms:W3CDTF">2024-09-24T08:38:34Z</dcterms:created>
  <dcterms:modified xsi:type="dcterms:W3CDTF">2024-09-24T08:38:36Z</dcterms:modified>
</cp:coreProperties>
</file>