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B6670-EFAF-40DF-B7EC-DAE2D2CB7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27044-52D5-41EF-987B-FC2142DD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70BA8-A83E-4E0A-A106-CAC9ED8E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CE747-46D2-4A12-8523-62F2D01B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F4646-BFE7-4247-A784-9B16C3234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D0EE4-490B-4525-8C9C-EE0B1515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E2FAF-071B-408A-8A19-569338D7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54ECC-87C2-4412-8190-06014794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64047-ADAA-4668-A8B0-C1047E9B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E9AC0-5006-46CF-94D8-E2D4F384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9353F-34B5-4332-97C9-B52BABC20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010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勘察单位工程质量检查报告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勘察工作实施情况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整改建议与措施方案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工程概况与背景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XX市XX区XX路XX号住宅楼勘察工程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位于XX市XX区XX路XX号，周边交通配套完善，地理环境优越。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工程位置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工程名称及位置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勘察单位名称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XX勘察设计院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单位资质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具备甲级勘察资质，专业从事岩土工程勘察、设计、咨询与施工等业务。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历史业绩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在多个大型住宅、商业、市政等项目中积累了丰富的勘察经验，获得了良好的市场口碑。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勘察单位简介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报告编制目的和意义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通过对工程地质条件的详细勘察，为工程设计、施工提供准确、可靠的依据，确保工程质量和安全。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本报告的编制对于保障工程建设质量、预防地质灾害、降低工程风险具有重要意义，同时为相关部门的监管和验收提供有力支持。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法规依据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《建设工程质量管理条例》、《岩土工程勘察规范》等相关法律法规。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《岩土工程勘察安全规范》、《建筑工程地质勘探与取样技术规程》等相关标准规范。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勘察工作实施情况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根据工程规模和要求，组建专业、高效的勘察队伍，包括地质工程师、岩土工程师、测量工程师等相关专业人员。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明确勘察队伍中各专业人员的职责和分工，确保勘察工作有序进行。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勘察队伍组建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勘察队伍组织及分工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勘察方法与手段选择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采用地质调查、地质钻探、地球物理勘探等方法，获取地层结构、岩土性质等地质信息。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地质勘察方法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通过室内试验和现场试验等手段，对岩土的物理力学性质、水理性质等进行测试和分析。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岩土测试手段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钻探施工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根据勘察方案进行钻探施工，记录钻孔位置、孔深、孔径等信息，并采集岩心、土样等样品。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在钻孔中进行现场测试，如标准贯入试验、触探试验等，获取岩土层的原位测试数据。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现场踏勘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对勘察区域进行现场踏勘，了解地形地貌、地层露头等情况，为后续勘察工作提供基础资料。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现场作业过程描述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按照相关规范和要求，对岩心、土样等样品进行采集，确保样品的代表性和有效性。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对采集的样品进行妥善保存，避免样品受到污染或损坏。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将样品安全、及时地运输到实验室进行测试和分析，确保勘察结果的准确性和可靠性。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样品采集、保存与运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实验室检测与分析结果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包括检测设备、分析仪器、辅助设备等，需满足相关标准和规范要求，且定期维护和校准。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如温度、湿度、光照、电磁干扰等，应符合实验要求，确保检测结果的准确性和可靠性。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环境条件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实验室设备及环境条件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包括样品的接收、标识、保存、制备等，应确保样品在检测前的完整性和代表性。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根据检测项目和要求选择合适的检测方法，如化学分析、物理测试、生物检测等，并确保方法的准确性和灵敏度。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样品处理与检测方法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实验过程中应详细记录原始数据，包括检测数据、环境参数、仪器状态等，以便后续分析和追溯。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对原始数据进行整理、计算、分析，得出检测结果，并进行必要的统计和图表展示。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对检测结果进行校核，包括内部校核和外部校核，以确保数据的准确性和可靠性。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数据校核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数据记录、处理与校核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https://d.book118.com/588100105117006046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2024-09-27T18:31:53.846</cp:lastPrinted>
  <dcterms:created xsi:type="dcterms:W3CDTF">2024-09-27T10:31:53Z</dcterms:created>
  <dcterms:modified xsi:type="dcterms:W3CDTF">2024-09-27T10:31:55Z</dcterms:modified>
</cp:coreProperties>
</file>