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21AAF-8116-4A94-AE93-31341CCF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345C-7723-43D8-86B3-42587FA0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18919-CF90-4A6C-B7A0-2FEDE4502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DB165-526D-4AEA-9773-C7138907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2BA62-5538-4199-8279-5A580CEE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E2E7C-78F4-4442-9EC5-69A2F782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16268-4B9F-45F0-888F-672C0BBA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85C10-C82E-4C37-8947-01B5643A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DFA50-8C79-4A44-B73A-EB79F239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EBAF-0A35-4A61-8086-35B25593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E9E5A-CACB-4289-AAD4-63381936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2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7.jpeg" /><Relationship Id="rId4" Type="http://schemas.openxmlformats.org/officeDocument/2006/relationships/image" Target="../media/image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012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辞职报告简短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辞职意向及原因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离职手续办理情况说明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对公司未来发展建议与展望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感谢致辞及联系方式留存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辞职意向及原因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以正式书面形式向公司提出辞职申请，明确表达离职意愿。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提交书面辞职报告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在提交辞职报告后，及时与上级领导沟通，确认离职意向并得到理解。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与上级沟通确认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明确表达辞职意向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因家庭原因需要调整工作地点或时间，无法继续在公司任职。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个人兴趣不符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个人身体状况需要长期调养，无法胜任当前工作强度。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发现个人兴趣与当前工作内容不符，希望寻找更符合自己兴趣的职业发展方向。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个人原因简述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公司当前经营状况不佳，个人职业发展受到较大影响。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公司经营状况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与团队或领导的工作氛围不适应，难以发挥个人能力和价值。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工作氛围不适应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公司政策调整导致个人职业规划与公司发展方向不符。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公司政策调整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公司因素考虑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希望寻找更具挑战性和发展空间的职业机会，提升自身能力水平。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寻求更好发展机会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根据个人职业规划调整，需要离开当前工作岗位以寻求更合适的职业发展方向。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计划进行进一步的学习或培训，以提升个人专业素养和竞争力。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学习进修计划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入职以来工作内容概述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负责项目管理与协调工作，确保项目按时、按质完成。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参与公司业务拓展，成功签订多个重要合同。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带领团队完成内部培训，提升员工专业技能和综合素质。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协助上级领导完成各项任务，为公司发展贡献力量。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成功推动多个项目顺利进行，获得客户和领导的认可。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在业务拓展方面取得显著成绩，为公司带来可观收益。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通过内部培训，提升团队整体实力，增强公司竞争力。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个人能力和职业素养得到提升，为未来发展奠定坚实基础。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取得成绩与收获分享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在项目管理中，有时沟通不够顺畅，导致项目进度受到影响。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团队内部协作有待加强，以提高工作效率和质量。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在业务拓展过程中，部分客户跟进不够及时，错失合作机会。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个人在某些专业技能方面还有待提升，以满足更高层次的需求。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在公司工作期间，我尽职尽责，为公司的发展做出了自己的贡献。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我在团队建设和内部培训方面付出了很多心血，为公司的长远发展奠定了基础。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通过我的努力，成功推动了多个项目的进展，为公司创造了价值。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虽然我也存在一些不足之处，但我始终在努力提升自己，以更好地为公司服务。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对公司贡献自我评价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离职手续办理情况说明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已与公司商定离职日期，将确保在离职前完成所有工作交接。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已按照公司规定，提前向上级领导提交书面辞职报告，并进行了面谈沟通。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离职时间安排及通知流程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https://d.book118.com/588100125117006046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2024-09-27T18:31:55.256</cp:lastPrinted>
  <dcterms:created xsi:type="dcterms:W3CDTF">2024-09-27T10:31:55Z</dcterms:created>
  <dcterms:modified xsi:type="dcterms:W3CDTF">2024-09-27T10:31:57Z</dcterms:modified>
</cp:coreProperties>
</file>