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25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5502-C73D-4B72-9014-88C0FD368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6B0E6-D872-4702-985F-05F055AE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30225-81DF-4CFC-8463-FB8214B0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AB39E-313A-479B-B91C-8136FC479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34CAC-3ABB-453D-A951-3D40832C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4E90B7-69C6-426C-9001-AAFD53C2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E55CF0-97DC-4D0F-BC6F-B37AF9A2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08729-A535-403A-A80F-9306A9140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8F437-4709-4CD3-8AC8-D26D0B6BE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CA12A-5FCA-4277-AA4E-9C94814E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385F3-5997-4963-8B27-BAFB7B4DF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71" r:id="rId2"/>
    <p:sldLayoutId id="2147488272" r:id="rId3"/>
    <p:sldLayoutId id="2147488273" r:id="rId4"/>
    <p:sldLayoutId id="2147488274" r:id="rId5"/>
    <p:sldLayoutId id="2147488275" r:id="rId6"/>
    <p:sldLayoutId id="2147488276" r:id="rId7"/>
    <p:sldLayoutId id="2147488277" r:id="rId8"/>
    <p:sldLayoutId id="2147488278" r:id="rId9"/>
    <p:sldLayoutId id="2147488279" r:id="rId10"/>
    <p:sldLayoutId id="214748828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11140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初中阅读教学设计中的问候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问候在初中阅读教学中的作用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问候语的选择与运用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问候与其他教学环节的结合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问候的注意事项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初中阅读教学设计中问候的实践与反思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问候在初中阅读教学中的作用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建立师生之间的良好关系</a:t>
            </a:r>
            <a:endParaRPr lang="zh-CN" altLang="en-US"/>
          </a:p>
        </p:txBody>
      </p:sp>
      <p:sp>
        <p:nvSpPr>
          <p:cNvPr id="10489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问候可以让学生感受到教师的关注和关心，有助于建立良好的师生关系。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问候可以拉近师生之间的距离，增强师生之间的亲近感。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在初中阅读教学中，问候可以营造轻松、愉快的课堂氛围，有助于提高学生的学习积极性和参与度。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问候是一种礼貌和尊重的表现，可以培养学生的文明素养和人际交往能力。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激发学生的学习兴趣和积极性</a:t>
            </a:r>
            <a:endParaRPr lang="zh-CN" altLang="en-US"/>
          </a:p>
        </p:txBody>
      </p:sp>
      <p:sp>
        <p:nvSpPr>
          <p:cNvPr id="10490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问候能够营造轻松愉快的课堂氛围，减轻学生的压力和焦虑。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问候可以拉近师生之间的距离，增强师生之间的互动和沟通。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问候可以引起学生的注意力和好奇心，使他们更加专注于课堂内容。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问候可以传递正能量，激励学生更加努力地学习，提高学习效果。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https://d.book118.com/588101114004006041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</vt:lpstr>
      <vt:lpstr>Wingdings</vt:lpstr>
      <vt:lpstr>Calibri Light</vt:lpstr>
      <vt:lpstr>Office Theme</vt:lpstr>
      <vt:lpstr>初中阅读教学设计中的问候</vt:lpstr>
      <vt:lpstr>目录</vt:lpstr>
      <vt:lpstr>添加章节标题</vt:lpstr>
      <vt:lpstr>问候在初中阅读教学中的作用</vt:lpstr>
      <vt:lpstr>建立师生之间的良好关系</vt:lpstr>
      <vt:lpstr>激发学生的学习兴趣和积极性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2024-09-19T15:36:11.302</cp:lastPrinted>
  <dcterms:created xsi:type="dcterms:W3CDTF">2024-09-19T07:36:11Z</dcterms:created>
  <dcterms:modified xsi:type="dcterms:W3CDTF">2024-09-19T07:36:13Z</dcterms:modified>
</cp:coreProperties>
</file>