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D7D626-188C-470B-8DDF-48800BB73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8EBDAB-EBF1-4609-B5F6-945613BC4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809E8A-EFB1-4385-B939-1477BBAB2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8C1E02-4C12-4D99-93D5-F892072B7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BD0894-1403-48DC-AB92-9447A8B2C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D0046A-F8A3-4F07-A023-E68743CD6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462951-C4CE-425F-8CAF-23C13F5FE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3CA655-9D05-4B2C-949A-567E9C9AF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196593-B41C-4B63-9D31-DBB01B613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BEDB5F-3686-4BE9-B3EF-32BD7311C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20753-BBBD-4A6C-BD1F-9C935637B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0213407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护士优质护理课件模板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护士在优质护理中的作用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优质护理的实施策略与方法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优质护理的实践案例分享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812" r="308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优质护理服务能够提高患者的治疗效果和生活质量，降低医疗纠纷和投诉。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当前医疗环境下，护理服务质量对于患者的康复和满意度至关重要。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63" r="4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提高护士对优质护理服务的认识和技能，确保患者得到专业、贴心的护理。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通过培训和实践，使护士能够掌握优质护理服务的方法和技巧，提升整体护理水平。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优质护理概述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3" b="2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优质护理是指在护理工作中，以病人为中心，强化基础护理，全面落实护理责任制，深化护理专业内涵，整体提升护理服务水平。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优质护理强调病人的需求至上，注重细节服务，强化专业知识和技能，提供个性化、人性化的护理服务。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优质护理能够满足病人的需求，提高病人对护理工作的满意度，增强病人的就医体验。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提高病人满意度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250" r="21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优质护理注重基础护理和专业技能的提升，能够提高护理质量，减少医疗差错和纠纷。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优质护理能够提升医院的整体形象和服务水平，增强医院的竞争力，促进医院的发展。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优质护理起源于20世纪初的美国，当时护士协会提出以病人为中心的护理理念。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99" r="16699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20世纪中叶，随着医学技术的进步和人们对健康需求的提高，优质护理逐渐受到重视并得到发展。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目前，优质护理已经成为全球范围内关注的热点，各国都在积极推广和实践优质护理。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优质护理的发展历程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护士在优质护理中的作用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333" r="83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监测病人病情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执行医嘱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护士的职责与角色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护士负责监测病人的生命体征、病情状况和自身认知情况，及时发现异常情况并报告医生。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护士关注病人的心理状态，提供必要的心理支持和疏导，帮助病人缓解焦虑、恐惧等情绪。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根据医生开具的医嘱，护士负责正确、及时地执行各项护理操作，如给药、输液、测量体温等。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护士向病人及家属提供健康教育，普及疾病知识和日常护理技巧，提高病人的自我护理能力。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具备扎实的医学护理知识，能够准确判断病情、识别潜在风险，为病人提供专业的护理服务。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专业知识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技能操作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熟练掌握各项护理技能操作，如注射、输液、心肺复苏等，确保病人安全。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具备良好的沟通能力，能够与病人及家属建立良好的沟通渠道，了解病人需求，提供有效的心理支持。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与医生、药师等医疗团队紧密协作，共同为病人提供全面、高效的医疗服务。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护士的素质与能力要求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某医院心血管内科的护士在优质护理中，通过密切监测病人的心电图和血压情况，及时发现并处理了一位急性心肌梗塞患者的病情，挽救了病人的生命。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某医院肿瘤科的护士在为一位晚期癌症患者提供心理护理时，通过耐心倾听、鼓励和安慰，帮助病人缓解了焦虑和恐惧情绪，提高了病人的生活质量。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222" r="322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护士在优质护理中的实践案例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https://d.book118.com/588102134073006026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2024-09-03T21:59:22.530</cp:lastPrinted>
  <dcterms:created xsi:type="dcterms:W3CDTF">2024-09-03T13:59:22Z</dcterms:created>
  <dcterms:modified xsi:type="dcterms:W3CDTF">2024-09-03T13:59:24Z</dcterms:modified>
</cp:coreProperties>
</file>