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90932-46F9-41AA-AEFF-EF15F321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EC96B-3456-4A7A-8EDC-721A8745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9A12B-343F-436E-BB29-72A7E25B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F2960-E671-407C-9C85-844212A15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53BA6-E28D-468F-943C-1531AE94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EAAE7-92BA-4F40-8CBB-0704D6607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057FB-8408-487B-B2F2-B4EC2B544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10CCF-7C5D-47FD-9B22-8E37BB111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AA735-014C-40F0-8E2A-17A1B93F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B78AD-04C8-498E-BE38-B4784263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250DC-414C-4B9E-A912-1452CBA5E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404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红人新经济未来发展趋势报告ppt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红人经济的挑战与风险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红人经济的案例分析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红人经济是指以网络红人为核心，通过社交媒体等平台进行品牌推广、营销活动、粉丝互动等手段，实现商业变现的一种新经济形态。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红人经济具有个性化、社交化、碎片化、去中心化等特点，它改变了传统营销模式，更加注重与消费者之间的互动和信任关系。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红人经济的定义与特点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近年来，随着互联网用户规模的不断扩大和社交媒体的普及，红人经济的市场规模不断扩大，尤其是在中国和美国市场表现最为突出。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未来红人经济的发展将更加多元化、垂直化、专业化，同时还将不断与其他产业进行融合，形成更加完整的产业链。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红人经济的发展状况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31250" r="3125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红人经济的产业链包括内容创作、社交媒体平台、品牌厂商、广告代理商、消费者等环节。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红人经济的产业链具有高度互动性和社交化特点，各个环节之间紧密相连，互相影响。同时，产业链上的各个环节也在不断进行着迭代和优化。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红人经济的产业链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粉丝经济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粉丝经济是指围绕某个特定品牌、偶像或明星，以消费者对品牌的情感认同和消费投入为核心的经济形态。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红人经济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红人经济是在互联网和社交媒体普及的背景下，以具有影响力的个人或团队为核心，通过其专业知识、独特观点和影响力，为受众提供定制化、个性化内容，并以此为商业盈利手段的一种经济形态。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融合发展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粉丝经济和红人经济正在加速融合，互相促进发展。红人经济的发展需要粉丝的关注、支持和认可，而粉丝经济的壮大也需要红人经济的引领和带动。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粉丝经济与红人经济的融合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7910" r="791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红人经济与电商结合的模式主要是通过社交媒体平台上的红人推荐、分享自己的购物体验和心得，来引导粉丝购买商品或服务。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红人经济与电商的结合催生了社交电商这一新兴业态，社交电商借助社交媒体平台的用户粘性和流量优势，通过与红人合作，精准推送与平台用户匹配的商品信息，提高转化率和用户体验。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红人经济与电商的结合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社交媒体是指以互联网为基础，通过各种应用程序和平台来实现用户之间交流、分享、互动和创造内容的一种媒体形态。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红人与粉丝的互动方式主要有评论、点赞、转发和私信等，这些互动方式可以增强粉丝的忠诚度和参与度，同时也可以提高红人的知名度和影响力。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红人经济与社交媒体的互动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344" r="25344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红人经济的商业模式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广告植入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红人可以在社交媒体上通过广告植入的方式赚取收入，这通常需要在内容中巧妙地融入广告元素，以吸引广告主的目标用户。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红人可以与企业合作推广产品或品牌，通过社交媒体平台发布相关的宣传内容和推广链接，吸引粉丝的关注和点击。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赞助合作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红人可以与品牌合作，为其提供宣传和推广的赞助，从而获得资金支持以及宣传资源等方面的回报。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在社交媒体上，红人可以通过发布高质量的内容，吸引粉丝的关注和支持，并获得打赏收入。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粉丝打赏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红人可以在直播平台上进行直播表演，通过才艺展示、互动游戏等形式吸引粉丝的打赏。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直播打赏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红人可以与平台合作，将打赏收入按照一定比例与平台分成，从而获得收益。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打赏分成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打赏收入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https://d.book118.com/588104043117006036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2024-09-16T05:39:10.762</cp:lastPrinted>
  <dcterms:created xsi:type="dcterms:W3CDTF">2024-09-15T21:39:10Z</dcterms:created>
  <dcterms:modified xsi:type="dcterms:W3CDTF">2024-09-15T21:39:12Z</dcterms:modified>
</cp:coreProperties>
</file>