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FEEBB-04FE-4780-9699-B5BB38C5E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30226-3CC5-4154-A361-B658AA40E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FB6F8-86BF-4033-A8AE-3DD9CE52F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CD749-8C5F-46F6-96B0-EBD67B2C3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08E9B8-E9CB-405B-855E-1A9235844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0CF39-9EFB-4C63-948B-52804E4D3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BDC14B-6433-4471-858C-00C085EAA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823AF-0B01-49B3-A240-5C27FD542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7B442-B3ED-42AA-82FB-1BF956A77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331F5-98E0-4E86-9142-8D5F3C09B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B1302-E5BE-439B-8F35-A0408792D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0412204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小学音乐数鸭子课件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音乐基础知识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数鸭子歌曲学习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音乐欣赏与拓展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音乐实践与创作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课程介绍与目标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音乐教育在小学阶段的重要性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音乐教育是小学教育的重要组成部分，通过音乐学习可以培养学生的审美能力、创造力和表达能力，促进学生的全面发展。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数鸭子歌曲的特点与价值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数鸭子是一首富有童趣、朗朗上口的儿童歌曲，通过这首歌曲的学习，可以帮助学生掌握基本的音乐知识和技能，培养学生的音乐兴趣和爱好。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知识与技能目标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学生能够准确演唱数鸭子歌曲，掌握歌曲中的节奏、音准和歌词；了解基本的音乐术语和记号。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过程与方法目标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通过模仿、练习和合作等方式，引导学生积极参与音乐实践活动，提高学生的音乐表现力和合作能力。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情感态度与价值观目标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培养学生对音乐的喜爱和兴趣，感受音乐带来的快乐和美感；培养学生的集体意识和协作精神。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数鸭子歌曲的演唱、节奏练习、音乐术语和记号的学习。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首先进行歌曲的范唱和讲解，然后引导学生进行模仿和练习，最后进行小组合作演唱和展示。在教学过程中，注重学生的个体差异和分层教学，确保每个学生都能够得到充分的关注和指导。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教学安排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音乐基础知识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用来记录不同长短的音的进行符号。全音符、二分音符、四分音符、八分音符、十六分音符是最常见的音符。是五线谱中最重要的元素。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是衡量节奏的单位，在音乐中，有一定强弱分别的一系列拍子在每隔一定时间重复出现。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音符与节拍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指调式中的各音，从以某个音高为起点即从主音开始，按照音高次序将音符由低至高来排列，这样的音列称为音阶，世界各地有许多不同的音阶。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音阶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指各种不同高低的声音，即音的高度，音的基本特征的一种。音的高低是由振动频率决定的，两者成正相关关系：频率（即单位时间内振动次数的多少）高则音"高"，反之则"低"。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音阶与音高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音乐术语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在音乐表演中用来指导演奏者表演的专业术语。其中既包括音乐构成要素（如速度、表情、强弱、调式、和声、旋律等），也包括音乐的时期与流派（如中世纪时期、巴洛克时期、古典时期、浪漫主义时期、民族乐派等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音乐符号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是在乐谱里常用的符号，用以表达声音的不同特性，如音高、时值、音量、表情记号以及演奏技巧的提示。音乐符号是垒起城堡的积木。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音乐术语与符号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数鸭子歌曲学习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歌曲背景与风格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《数鸭子》是一首以描述儿童天真活泼、富有童趣的歌曲，通过数鸭子的场景，展现了儿童对生活的热爱和对自然的向往。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歌曲风格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该曲采用明快的节奏和轻快的旋律，营造出轻松愉悦的氛围。同时，歌曲中运用了简单的词汇和重复的句式，使得歌曲易于传唱和记忆。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歌词内容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歌曲通过描绘儿童在清晨数鸭子的情景，展现了儿童的好奇心和探索精神。歌词中“清晨池边 阳光洒在水面”、“小鸭排成线 嘎嘎叫几声”等生动的描绘，使得画面跃然纸上。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意境营造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歌曲通过清新明快的旋律和富有童趣的歌词，营造出一种轻松、愉悦的氛围，让听众仿佛置身于儿童天真烂漫的世界中。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歌词解析与意境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https://d.book118.com/588104122044006036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2024-09-15T13:43:18.957</cp:lastPrinted>
  <dcterms:created xsi:type="dcterms:W3CDTF">2024-09-15T05:43:18Z</dcterms:created>
  <dcterms:modified xsi:type="dcterms:W3CDTF">2024-09-15T05:43:21Z</dcterms:modified>
</cp:coreProperties>
</file>