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NOGAWF+TSJKDJ+ArialMT"/>
      <p:regular r:id="rId16"/>
    </p:embeddedFont>
    <p:embeddedFont>
      <p:font typeface="SRMBWB+MS-UIGothic"/>
      <p:regular r:id="rId17"/>
    </p:embeddedFont>
    <p:embeddedFont>
      <p:font typeface="DGKCTK+AHFLUK+MicrosoftYaHei"/>
      <p:regular r:id="rId18"/>
    </p:embeddedFont>
    <p:embeddedFont>
      <p:font typeface="KIUWLS+PJPATS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25763-4D08-4B64-8D2D-E6ABF7653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A1DDA-4183-4ECA-B760-A9C694F05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EDC18-0E59-492C-8642-DA94FBD49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D2CCF-07DB-4E46-868A-9244570F7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FAEC5-B30C-4923-A480-9DA593AB2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5AE9B8-8063-4D98-93E1-FEDAC0D87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5DA27-9B0C-49EE-A581-248DCA4F9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F3780-7EBA-4CBF-A5DE-37882CB8D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710DE-8C83-4440-9E3C-41A5EE70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DE990-9D9F-408B-ADAD-07FCDEA59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89382-4536-430B-A58A-8E4E94E6B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050300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795253" cy="29785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GAWF+TSJKDJ+ArialMT"/>
                <a:cs typeface="NOGAWF+TSJKD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RMBWB+MS-UIGothic"/>
                <a:cs typeface="SRMBWB+MS-UIGothic"/>
              </a:rPr>
              <a:t>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SRMBWB+MS-UIGothic"/>
                <a:cs typeface="SRMBWB+MS-UIGothic"/>
              </a:rPr>
              <a:t>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00B6FF"/>
                </a:solidFill>
                <a:latin typeface="SRMBWB+MS-UIGothic"/>
                <a:cs typeface="SRMBWB+MS-UIGothic"/>
              </a:rPr>
              <a:t>的提升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GAWF+TSJKDJ+ArialMT"/>
                <a:cs typeface="NOGAWF+TSJKD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00B6FF"/>
                </a:solidFill>
                <a:latin typeface="SRMBWB+MS-UIGothic"/>
                <a:cs typeface="SRMBWB+MS-UIGothic"/>
              </a:rPr>
              <a:t>能力的提升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GAWF+TSJKDJ+ArialMT"/>
                <a:cs typeface="NOGAWF+TSJKD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0B6FF"/>
                </a:solidFill>
                <a:latin typeface="SRMBWB+MS-UIGothic"/>
                <a:cs typeface="SRMBWB+MS-UIGothic"/>
              </a:rPr>
              <a:t>工培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00B6FF"/>
                </a:solidFill>
                <a:latin typeface="SRMBWB+MS-UIGothic"/>
                <a:cs typeface="SRMBWB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SRMBWB+MS-UIGothic"/>
                <a:cs typeface="SRMBWB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GAWF+TSJKDJ+ArialMT"/>
                <a:cs typeface="NOGAWF+TSJKD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实际</a:t>
            </a:r>
            <a:r>
              <a:rPr sz="2400">
                <a:solidFill>
                  <a:srgbClr val="00B6FF"/>
                </a:solidFill>
                <a:latin typeface="SRMBWB+MS-UIGothic"/>
                <a:cs typeface="SRMBWB+MS-UIGothic"/>
              </a:rPr>
              <a:t>案例分享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GAWF+TSJKDJ+ArialMT"/>
                <a:cs typeface="NOGAWF+TSJKD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SRMBWB+MS-UIGothic"/>
                <a:cs typeface="SRMBWB+MS-UIGothic"/>
              </a:rPr>
              <a:t>与展望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DGKCTK+AHFLUK+MicrosoftYaHei"/>
                <a:cs typeface="DGKCTK+AHFLU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RMBWB+MS-UIGothic"/>
                <a:cs typeface="SRMBWB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理念的重要性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是指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工在工作中所表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度和行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，是公司文化和价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的体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理念是指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导员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工行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度的核心价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，是提升服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量和客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意度的关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理念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与企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文化和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略目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相一致，以提供一致的服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至上的原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是企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的生命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，客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度是衡量企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成功的重要指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以客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户为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中心，了解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需求，提供个性化的服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和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解决方案。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建立良好的客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关系，及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和建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，持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SRMBWB+MS-UIGothic"/>
                <a:cs typeface="SRMBWB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提供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优质</a:t>
            </a: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的技巧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GKCTK+AHFLUK+MicrosoftYaHei"/>
                <a:cs typeface="DGKCTK+AHFLU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GKCTK+AHFLUK+MicrosoftYaHei"/>
                <a:cs typeface="DGKCTK+AHFLU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GKCTK+AHFLUK+MicrosoftYaHei"/>
                <a:cs typeface="DGKCTK+AHFLU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GKCTK+AHFLUK+MicrosoftYaHei"/>
                <a:cs typeface="DGKCTK+AHFLUK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与技能的提升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RMBWB+MS-UIGothic"/>
                <a:cs typeface="SRMBWB+MS-UIGothic"/>
              </a:rPr>
              <a:t>掌握核心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专业</a:t>
            </a:r>
            <a:r>
              <a:rPr sz="1550" spc="25">
                <a:solidFill>
                  <a:srgbClr val="00B6FF"/>
                </a:solidFill>
                <a:latin typeface="SRMBWB+MS-UIGothic"/>
                <a:cs typeface="SRMBWB+MS-UIGothic"/>
              </a:rPr>
              <a:t>知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RMBWB+MS-UIGothic"/>
                <a:cs typeface="SRMBWB+MS-UIGothic"/>
              </a:rPr>
              <a:t>不断学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1550" spc="25">
                <a:solidFill>
                  <a:srgbClr val="00B6FF"/>
                </a:solidFill>
                <a:latin typeface="SRMBWB+MS-UIGothic"/>
                <a:cs typeface="SRMBWB+MS-UIGothic"/>
              </a:rPr>
              <a:t>新知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理解与分析能力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RMBWB+MS-UIGothic"/>
                <a:cs typeface="SRMBWB+MS-UIGothic"/>
              </a:rPr>
              <a:t>理解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业务逻辑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RMBWB+MS-UIGothic"/>
                <a:cs typeface="SRMBWB+MS-UIGothic"/>
              </a:rPr>
              <a:t>分析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业务问题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业趋势</a:t>
            </a: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的洞察与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SRMBWB+MS-UIGothic"/>
                <a:cs typeface="SRMBWB+MS-UIGothic"/>
              </a:rPr>
              <a:t>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RMBWB+MS-UIGothic"/>
                <a:cs typeface="SRMBWB+MS-UIGothic"/>
              </a:rPr>
              <a:t>洞察行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业趋势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RMBWB+MS-UIGothic"/>
                <a:cs typeface="SRMBWB+MS-UIGothic"/>
              </a:rPr>
              <a:t>制定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50" spc="25">
                <a:solidFill>
                  <a:srgbClr val="FFFFFF"/>
                </a:solidFill>
                <a:latin typeface="SRMBWB+MS-UIGothic"/>
                <a:cs typeface="SRMBWB+MS-UIGothic"/>
              </a:rPr>
              <a:t>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MBWB+MS-UIGothic"/>
                <a:cs typeface="SRMBWB+MS-UIGothic"/>
              </a:rPr>
              <a:t>根据行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业变</a:t>
            </a:r>
            <a:r>
              <a:rPr sz="1350">
                <a:solidFill>
                  <a:srgbClr val="FFFFFF"/>
                </a:solidFill>
                <a:latin typeface="SRMBWB+MS-UIGothic"/>
                <a:cs typeface="SRMBWB+MS-UIGothic"/>
              </a:rPr>
              <a:t>化及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时调</a:t>
            </a:r>
            <a:r>
              <a:rPr sz="1350">
                <a:solidFill>
                  <a:srgbClr val="FFFFFF"/>
                </a:solidFill>
                <a:latin typeface="SRMBWB+MS-UIGothic"/>
                <a:cs typeface="SRMBWB+MS-UIGothic"/>
              </a:rPr>
              <a:t>整公司的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SRMBWB+MS-UIGothic"/>
                <a:cs typeface="SRMBWB+MS-UIGothic"/>
              </a:rPr>
              <a:t>略和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SRMBWB+MS-UIGothic"/>
                <a:cs typeface="SRMBWB+MS-UIGothic"/>
              </a:rPr>
              <a:t>模式，以适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RMBWB+MS-UIGothic"/>
                <a:cs typeface="SRMBWB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SRMBWB+MS-UIGothic"/>
                <a:cs typeface="SRMBWB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SRMBWB+MS-UIGothic"/>
                <a:cs typeface="SRMBWB+MS-UIGothic"/>
              </a:rPr>
              <a:t>化和挑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SRMBWB+MS-UIGothic"/>
                <a:cs typeface="SRMBW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https://d.book118.com/588105030030006042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NOGAWF+TSJKDJ+ArialMT</vt:lpstr>
      <vt:lpstr>Times New Roman</vt:lpstr>
      <vt:lpstr>SRMBWB+MS-UIGothic</vt:lpstr>
      <vt:lpstr>SimSun</vt:lpstr>
      <vt:lpstr>DGKCTK+AHFLUK+MicrosoftYaHei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2024-09-21T06:23:40.645</cp:lastPrinted>
  <dcterms:created xsi:type="dcterms:W3CDTF">2024-09-20T22:23:40Z</dcterms:created>
  <dcterms:modified xsi:type="dcterms:W3CDTF">2024-09-20T22:23:41Z</dcterms:modified>
</cp:coreProperties>
</file>