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1F83C-5197-451B-8ECB-46069E2A9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D2C7D-1B36-41A2-90C1-2272A02F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60CFF-3FA6-483F-81E5-D2BCABC5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0A67E-E7D1-43CD-B266-D4530519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E3935-15D5-48EB-BF07-CDA3387B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B921D-8EC1-4E86-84D5-E7EBF48F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1CC59-5E68-428B-A27A-7525384EE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95241-D697-4763-911C-C6C0B9C7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7DB82-1B02-4F2A-82AB-5AC51857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088D5-A4AB-4ECD-8FE4-6A833253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EE1F5-FBA6-415D-937C-2702510F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503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医疗机构营运资金管理的项目管理技巧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项目管理团队组建与角色分工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医疗机构营运资金预算编制与优化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医疗机构内部成本控制与风险管理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医疗机构外部融资渠道拓展与选择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持续改进与总结反思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资金流转不畅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医疗机构通常面临资金周转不灵、应收账款过多等问题，导致运营效率低下。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缺乏科学的预算管理体系，使得资金分配不合理，难以满足实际需求。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医疗机构的成本涉及人力、物力、财力等多个方面，控制不当易导致资源浪费。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医疗机构营运资金管理现状及挑战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通过项目管理方法，明确营运资金管理的具体范围和目标，为后续工作提供指导。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根据项目需求，制定详细的资金管理计划，包括预算、成本、时间等方面的规划。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通过项目管理工具对资金流、成本等进行实时监控，并根据实际情况进行调整，确保项目顺利进行。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项目管理在医疗机构营运资金管理中的应用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项目目标设定与期望成果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提高资金流转效率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通过优化收款流程、加强应收账款管理等措施，提高医疗机构的资金流转效率。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有效控制成本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通过精细化成本管理，降低不必要的支出，提高医疗机构的经济效益。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建立科学预算管理体系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构建完善的预算管理制度，实现资金的合理分配和有效使用。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提升整体运营水平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通过项目管理方法的实施，提高医疗机构的整体运营水平，为患者提供更优质的服务。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项目管理团队组建与角色分工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跨部门协作与资源整合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医疗机构营运资金管理涉及多个部门，如财务、采购、临床等，需要建立跨部门协作机制，确保各部门在项目管理中协同工作，实现资源共享和优势互补。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通过对医疗机构内部和外部资源的整合，提高资源利用效率，降低营运成本。例如，可以与供应商建立长期合作关系，获得更优惠的采购价格和更稳定的供货渠道。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根据项目管理需要，明确团队成员的职责和分工，确保各项工作有人负责，避免工作重叠或遗漏。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针对不同岗位和职责，设置相应的权限，保证团队成员能够在其职责范围内自主决策和开展工作，提高工作效率。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建立项目信息共享平台，方便团队成员随时查看项目相关文件和信息，提高工作效率和透明度。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通过定期召开项目进展会议，让团队成员了解项目整体进展和各自工作完成情况，及时发现问题并协调解决。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鼓励团队成员之间积极沟通、分享经验和知识，促进团队协作和创新。同时，项目经理应关注团队成员的反馈和建议，及时调整项目计划和策略。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3" r="1279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医疗机构营运资金预算编制与优化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医疗机构可采用零基预算、增量预算、滚动预算等方法进行预算编制，具体方法的选择应根据机构实际情况和业务需求进行权衡。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预算编制流程包括预算目标设定、预算编制准备、预算编制、预算审批和下达等步骤，医疗机构应明确各步骤的具体内容和责任人，确保预算编制的顺利进行。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预算编制方法及流程梳理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在预算执行过程中，医疗机构可能会遇到市场环境变化、政策调整等不可预见因素，需要对预算进行调整。预算调整应遵循一定的原则，如刚性预算与弹性预算相结合、总额控制与结构调整相结合等。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医疗机构应建立严格的预算调整审批流程，包括申请、审批、执行和监控等环节，确保预算调整的合规性和有效性。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预算调整审批流程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预算调整策略及审批流程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https://d.book118.com/588105032052006025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2024-09-02T00:31:01.462</cp:lastPrinted>
  <dcterms:created xsi:type="dcterms:W3CDTF">2024-09-01T16:31:01Z</dcterms:created>
  <dcterms:modified xsi:type="dcterms:W3CDTF">2024-09-01T16:31:03Z</dcterms:modified>
</cp:coreProperties>
</file>