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34EC1F-9349-451C-B7D6-E492CCDF0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87DBC9-46F8-4BB8-A763-08A8FE3221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E2FA88-CC5F-4E95-8779-003B9FA0A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78AD25-DEF9-4593-A7CB-A526863DC1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BBC32E-69F1-4D67-B2B6-7FBBDE23DB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85FBC3-67F0-4C34-A9FA-47705374AF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43D8E5-EDFF-4AE3-98C9-E29D6D58F4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E555F8-66FE-4C6E-803F-9FA9A2BBA4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17458B-2731-4F4D-AE65-8FB28C2D5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A3BA3E-4A78-412C-93DB-57AA7850CD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6FCB00-AD17-4100-8E9C-70420CC45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0503500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微球制剂竞争格局分析</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汇报人：文小库</a:t>
              </a:r>
              <a:endParaRPr lang="en-US" sz="1100"/>
            </a:p>
          </p:txBody>
        </p:sp>
        <p:sp>
          <p:nvSpPr>
            <p:cNvPr id="5" name="AutoShape 5"/>
            <p:cNvSpPr/>
            <p:nvPr/>
          </p:nvSpPr>
          <p:spPr>
            <a:xfrm>
              <a:off x="6140725" y="3540703"/>
              <a:ext cx="3311984" cy="489827"/>
            </a:xfrm>
            <a:prstGeom prst="rect">
              <a:avLst/>
            </a:prstGeom>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2023-11-21</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微球制剂市场概述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竞争格局分析</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市场细分及需求分析</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市场发展趋势与机遇挑战</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竞争策略建议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微球制剂市场概述</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微球制剂是一种药物传递系统，通过将药物包裹在微米级别的球形颗粒中，以实现药物的缓释、控释和靶向释放。</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微球制剂可根据制备材料、药物释放机制和用途进行分类，如聚合物微球、脂质微球、磁性微球等。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微球制剂的定义与分类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随着医疗技术的不断进步和药物传递系统的需求增加，微球制剂市场近年来呈现出快速增长的态势，全球市场规模已达数十亿美元。</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微球制剂市场年复合增长率较高，预计在未来几年内仍将保持快速增长，驱动力主要来自于新药研发、个性化医疗和精准医疗等领域的发展。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微球制剂市场规模及增长情况</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增长情况</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市场规模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原材料供应</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微球制剂的产业链上游主要涉及聚合物材料、药物原料、辅料等原材料的供应。</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制剂生产与研发</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中游环节包括微球制剂的生产、质量控制、研发等环节，这一环节的技术水平和创新能力对微球制剂的性能和市场竞争力具有重要影响。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销售渠道与终端应用</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下游环节涉及微球制剂的销售渠道建设、市场推广以及终端医疗机构和患者的应用。在这一环节中，与医疗机构、药品监管机构等的合作关系和市场推广策略对微球制剂的市场表现至关重要。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微球制剂行业的产业链结构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竞争格局分析</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微球制剂市场呈现出高集中度的特点，市场份额主要由几家大型制药企业占据。</a:t>
            </a:r>
            <a:endParaRPr lang="en-US" sz="1100"/>
          </a:p>
        </p:txBody>
      </p:sp>
      <p:sp>
        <p:nvSpPr>
          <p:cNvPr id="3" name="AutoShape 3"/>
          <p:cNvSpPr/>
          <p:nvPr/>
        </p:nvSpPr>
        <p:spPr>
          <a:xfrm>
            <a:off x="8684852" y="1462164"/>
            <a:ext cx="2382848" cy="199113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高市场集中度有利于企业实现规模效应，降低成本，提高盈利能力。</a:t>
            </a:r>
            <a:endParaRPr lang="en-US" sz="1100"/>
          </a:p>
        </p:txBody>
      </p:sp>
      <p:sp>
        <p:nvSpPr>
          <p:cNvPr id="4" name="AutoShape 4"/>
          <p:cNvSpPr/>
          <p:nvPr/>
        </p:nvSpPr>
        <p:spPr>
          <a:xfrm>
            <a:off x="8684852" y="4394429"/>
            <a:ext cx="2382848" cy="196256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新进入者面临较高的技术壁垒、资金壁垒和品牌壁垒，市场集中度短期内难以降低。</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36" r="29536"/>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高集中度</a:t>
            </a:r>
            <a:endParaRPr lang="en-US" sz="1100"/>
          </a:p>
        </p:txBody>
      </p:sp>
      <p:sp>
        <p:nvSpPr>
          <p:cNvPr id="26" name="AutoShape 26"/>
          <p:cNvSpPr/>
          <p:nvPr/>
        </p:nvSpPr>
        <p:spPr>
          <a:xfrm>
            <a:off x="8503125" y="1054893"/>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规模效应</a:t>
            </a:r>
            <a:endParaRPr lang="en-US" sz="1100"/>
          </a:p>
        </p:txBody>
      </p:sp>
      <p:sp>
        <p:nvSpPr>
          <p:cNvPr id="27" name="AutoShape 27"/>
          <p:cNvSpPr/>
          <p:nvPr/>
        </p:nvSpPr>
        <p:spPr>
          <a:xfrm>
            <a:off x="8503125" y="4009655"/>
            <a:ext cx="2746302"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进入壁垒</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市场集中度分析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在微球制剂市场中占据最大市场份额，拥有先进的生产技术和丰富的产品线，具备较强的研发实力。</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竞争者A</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市场份额紧随其后，专注于创新药物的研发，已成功开发出多个具有自主知识产权的微球制剂产品。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竞争者B</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在市场中占据一定份额，主要以仿制药为主打产品，成本优势明显。</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竞争者C</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主要竞争者及其市场份额</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购买者议价能力</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微球制剂市场主要以医疗机构和药店为主要购买者，购买者数量众多，单个购买者的议价能力较弱。</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供应商议价能力</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微球制剂的原材料供应商较为集中，供应商具备一定的议价能力，但大型制药企业通过垂直整合可以降低供应商的影响。</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潜在进入者威胁</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微球制剂行业存在较高的技术壁垒和资金壁垒，潜在进入者威胁相对较小。</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行业内竞争</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微球制剂市场内竞争激烈，主要竞争者拥有各自的核心技术和市场份额，市场竞争将持续升级。</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替代品威胁</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目前微球制剂在部分领域尚无有效替代品，替代品威胁相对较低。</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波特五力模型分析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市场细分及需求分析</a:t>
            </a:r>
            <a:endParaRPr lang="en-US" sz="1100"/>
          </a:p>
        </p:txBody>
      </p:sp>
      <p:sp>
        <p:nvSpPr>
          <p:cNvPr id="3" name="AutoShape 3"/>
          <p:cNvSpPr/>
          <p:nvPr/>
        </p:nvSpPr>
        <p:spPr>
          <a:xfrm>
            <a:off x="4954829" y="2485096"/>
            <a:ext cx="2082658" cy="1318935"/>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神经系统疾病领域</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微球制剂可用于治疗帕金森病、癫痫等神经系统疾病，通过颅内植入或注射给药，实现药物的长期缓释。</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肿瘤治疗领域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微球制剂在肿瘤治疗中应用广泛，可用于局部化疗、栓塞治疗等。其优点包括药物缓释、减少副作用、提高疗效等。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眼科疾病领域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微球制剂在眼科领域中主要用于治疗眼底病变、青光眼等疾病，可延长药物在眼内的滞留时间，减少给药频率。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6" r="16626"/>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微球制剂在不同治疗领域的应用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https://d.book118.com/588105035002006043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2024-09-22T08:39:45.435</cp:lastPrinted>
  <dcterms:created xsi:type="dcterms:W3CDTF">2024-09-22T00:39:45Z</dcterms:created>
  <dcterms:modified xsi:type="dcterms:W3CDTF">2024-09-22T00:39:47Z</dcterms:modified>
</cp:coreProperties>
</file>