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03A13-1FE1-4623-8753-1F175E109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1FF15-C166-48F7-B093-D434C3056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CAC8F-0ACC-44C7-ADFD-E729BC621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DC463-0B7C-4E4A-B26C-79907A4F5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9A36CE-DA8C-47A0-9D33-8DBF5B827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10D08-DB5F-487B-B6B4-F650B6481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573B40-311C-4DA6-8398-FC1AD9C91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6E90A-BB9F-423D-8EBF-9EE9B5AE8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23DAF-76E4-42D2-BDE5-5B534A11B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3997C-50CB-4532-A596-3EF7F5DBF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D7264-CE47-4B69-9405-BFB3C596F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05135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中文版Illustrator CC基础培训教程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Illustrator简介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Illustrator基本操作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图形绘制与编辑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颜色与填充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文字处理与排版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图层与蒙版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滤镜与效果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Illustrator简介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什么是Illustrator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可在Windows和Mac OS X等多个操作系统上运行。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多平台支持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Adobe Illustrator是一款专业的矢量图形设计软件，广泛应用于印刷、插画、UI设计等领域。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矢量图形设计软件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与位图图像处理软件不同，Illustrator基于向量运算，可以无限放大而不会失真，适用于制作标志、图标等需要高清晰度的设计。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基于向量运算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利用Illustrator的印刷排版功能，可以制作海报、宣传册、名片等印刷品。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印刷品设计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插画创作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792" b="5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UI/UX设计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其丰富的绘图工具和强大的图形编辑功能，使插画师能够轻松创作出各种风格的插画作品。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用于设计网页和移动应用程序的用户界面，包括图标、按钮、导航栏等。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Illustrator的应用领域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Photoshop是一款位图图像处理软件，主要用于照片修饰、合成等图像处理工作；而Illustrator则专注于矢量图形设计和印刷排版。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两者都是Adobe公司开发的软件，并拥有一些共同的菜单和工具，但针对不同的设计需求各有侧重。在UI/UX设计中，常将两者结合使用，分别处理图像和矢量图形部分。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Illustrator与Photoshop的区别和联系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Illustrator基本操作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https://d.book118.com/588105135015006027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2024-09-04T17:37:02.254</cp:lastPrinted>
  <dcterms:created xsi:type="dcterms:W3CDTF">2024-09-04T09:37:02Z</dcterms:created>
  <dcterms:modified xsi:type="dcterms:W3CDTF">2024-09-04T09:37:04Z</dcterms:modified>
</cp:coreProperties>
</file>