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8F4ECF-61A3-4720-A46C-A197BE6B22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D1B900-A9C3-4FDF-AD55-C51D161AA5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A26E47-2EFE-48B9-931F-E8B68D1005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415C30-77E8-465C-9D2A-2EF7A455B6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267FAB-5D30-4B58-B95B-60E0A983A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EFC0CB-9380-45B7-BD68-F817F272EC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EF99FA-ABE9-4EF3-94F9-6F7105237B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60854F-9A5D-4E4C-BBCE-F160636E0F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E33982-D952-4268-ACB0-99DCAE3047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898979-9F19-4B12-A9DD-68E57887D3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A5BD5E-9F16-457F-828D-463CE8208E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105142076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2024七夕市场洞察前瞻趋势报告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七夕节消费趋势分析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七夕节营销策略分析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七夕节未来市场展望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七夕节市场挑战与对策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七夕节的起源与意义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七夕节起源于中国，是中国的传统节日之一，有着悠久的历史和文化底蕴。它代表着爱情的忠贞和美好，因此受到广泛欢迎和喜爱。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七夕节的意义不仅仅在于庆祝爱情的美丽和神圣，更在于传承和弘扬中华民族优秀传统文化，增强民族凝聚力和文化自信心。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576" r="15576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随着人们生活水平的提高和消费观念的转变，七夕节市场呈现出逐年增长的趋势。各种与七夕节相关的产品和服务层出不穷，如鲜花、巧克力、珠宝首饰、旅游等，满足了不同消费者的需求。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七夕节市场的竞争也日益激烈，商家纷纷推出各种促销活动和创意产品，以吸引消费者的眼球和提升销售业绩。同时，消费者对于品质和服务的要求也越来越高，推动了七夕节市场的不断升级和创新。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七夕节市场现状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七夕节消费趋势分析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绿色环保意识增强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消费者在选择礼物时更加注重环保和可持续性，倾向于选择绿色、低碳的礼物。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定制化礼物更受欢迎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随着消费者对个性化需求的增加，定制化礼物逐渐成为七夕节送礼的首选。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体验式礼物成新宠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相较于传统的实物礼物，如体验券、活动门票等体验式礼物受到更多消费者的青睐。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礼物消费趋势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七夕节期间，情侣们更倾向于在主题餐厅共度浪漫时光，因此主题餐厅的预订量会大幅增加。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主题餐厅预订火爆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外卖服务需求增长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健康饮食受到关注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48" r="1464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受疫情影响，更多消费者选择在家庆祝节日，因此外卖服务的需求量也会相应增长。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消费者在选择餐厅和菜品时，更加注重健康和营养，倾向于选择低脂、低糖、高蛋白的食物。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餐饮消费趋势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短途周边游成主流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受时间、预算等因素限制，短途周边游成为七夕节旅游的主流选择。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特色民宿受欢迎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消费者在选择住宿时，更倾向于选择具有特色和浪漫氛围的民宿。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夜间活动需求增加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为了营造浪漫的节日氛围，消费者对夜间旅游活动如夜游、夜间娱乐等需求增加。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旅游消费趋势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七夕节营销策略分析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故事营销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利用七夕节的文化内涵，通过讲述品牌故事或产品故事，与消费者建立情感连接，提升品牌忠诚度。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体验式营销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提供独特的购物体验，如定制礼盒、私人订制等，让消费者在七夕节期间获得更优质的购物感受。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品牌合作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品牌之间可以通过跨界合作，共同推出七夕限定产品或活动，以增加品牌曝光度和话题度。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品牌营销策略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https://d.book118.com/588105142076006025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2024-09-02T07:02:37.479</cp:lastPrinted>
  <dcterms:created xsi:type="dcterms:W3CDTF">2024-09-01T23:02:37Z</dcterms:created>
  <dcterms:modified xsi:type="dcterms:W3CDTF">2024-09-01T23:02:39Z</dcterms:modified>
</cp:coreProperties>
</file>