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D7691-B402-4C82-BABB-87DA37C22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601DB-77CC-4C39-9AF5-6C391609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BC0FB-88CB-44BF-88BC-1B0052F5A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2C6A02-4450-4775-8261-0B3A36E00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E0BECD-0077-4C84-A14B-ABE148BBB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A89DB7-6CDF-4DF0-B406-D4F36B8C9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90D274-AC39-4AC2-951A-9563A489A0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C21DD-58E4-433C-8175-CDDDF298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45B65-EA72-4151-887C-184005B7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34E63-9734-47C7-AD95-0B1800A82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354DC-BEF8-4394-9D6C-0338168F8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06025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高中物理新课程培训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新课程理念与教学方法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知识体系梳理与重点难点解析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实验设计与操作技能提升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学生思维能力培养与拓展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教师专业素养提升与职业发展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课程背景与目标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随着科技的进步和社会的发展，对物理学科的要求也在不断提高。高中物理新课程需要与时俱进，适应时代发展需求，培养具有创新精神和实践能力的人才。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适应时代发展需求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高中物理新课程注重学生的全面发展，强调知识、能力、情感、态度和价值观的整合，旨在提高学生的科学素养和综合素质。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高中物理新课程是教育教学改革的重要组成部分，通过改革教学内容、教学方式和评价方式等，推动高中物理教育的整体改革。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高中物理新课程改革的背景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提高教师素质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通过培训，使教师深入理解高中物理新课程的理念、目标和要求，提高教师的专业素养和教学能力。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培训过程中，教师将接触到先进的教育教学理念和方法，有助于促进教师的专业成长和发展。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推动高中物理新课程实施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通过培训，增强教师对高中物理新课程的认识和理解，提高教师实施新课程的能力和水平，推动高中物理新课程的顺利实施。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对高中物理新课程教材进行深入分析，了解教材的编写思路、结构体系、内容特点等，为选用合适的教材提供依据。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根据学校实际情况和学生特点，选用符合高中物理新课程理念和要求的优质教材，确保教学质量和效果。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教材选用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根据需要，选择适当的辅助材料，如教学参考书、实验指导书、习题集等，以丰富教学内容和满足学生多样化需求。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辅助材料选择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教材分析与选用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新课程理念与教学方法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探究式学习在高中物理中的效果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探究式学习能够激发学生的学习兴趣和主动性，提高学生的物理素养和解决问题的能力。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探究式学习是一种以问题为导向，通过学生自主探索、实践、发现、总结知识的教学方式。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探究式学习在高中物理中的应用方式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通过物理实验、课题研究等方式，引导学生主动探究物理现象和规律，培养学生的实践能力和创新精神。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探究式学习在高中物理中的应用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合作学习的定义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合作学习是一种以小组为单位，通过学生间的交流、协作、互助等方式进行学习的教学方式。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333" r="15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合作学习在高中物理课堂中的实践方式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通过小组讨论、角色扮演、团队竞赛等方式，引导学生积极参与合作学习过程，培养学生的团队协作能力和沟通能力。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合作学习在高中物理课堂中的效果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合作学习能够促进学生间的互动和交流，激发学生的学习兴趣和积极性，提高学生的物理成绩和学习效果。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合作学习在高中物理课堂中的实践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30251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与问题导入在高中物理课堂中的应用技巧：可以通过物理实验、多媒体演示、故事讲述等方式创设生动情境，同时结合问题导入技巧，引导学生积极参与思考和讨论，激发学生的学习兴趣和主动性。这些技巧的应用能够帮助学生更好地理解物理概念和规律，提高学生的物理素养和解决问题的能力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53911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5954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50313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85161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85161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1031952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情境创设的定义：情境创设是指通过模拟真实场景、创设生动情境等方式，引导学生进入学习状态的教学方式。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090774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87618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1977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2" name="Connector 12"/>
          <p:cNvCxnSpPr/>
          <p:nvPr/>
        </p:nvCxnSpPr>
        <p:spPr>
          <a:xfrm>
            <a:off x="4403275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4403275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7855770" y="1433724"/>
            <a:ext cx="674481" cy="67448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52615" y="1531301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166974" y="5750483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8168272" y="2027330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8168272" y="6101568"/>
            <a:ext cx="3028272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723075" y="2158898"/>
            <a:ext cx="2995145" cy="38340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问题导入的定义：问题导入是指通过提出问题、设置悬念等方式，激发学生的学习兴趣和好奇心，引导学生进入学习过程的教学方式。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情境创设与问题导入技巧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知识体系梳理与重点难点解析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理解牛顿三定律，掌握运用牛顿运动定律解决实际问题的方法。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理解动量、冲量的概念，掌握动量定理和动量守恒定律的应用。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动量定理和动量守恒定律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理解机械能的概念，掌握机械能守恒定律的条件和应用。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机械能守恒定律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理解万有引力定律的内容，掌握运用万有引力定律分析天体运动的方法。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万有引力定律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力学知识体系梳理及重点难点解析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理解热力学第一定律的内容，掌握热量、内能、做功等概念及其关系。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热力学第一定律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热力学第二定律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理想气体状态方程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热传导、热对流与热辐射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理解热力学第二定律的内容，掌握可逆过程与不可逆过程、熵增加原理等概念。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理解理想气体状态方程的内容，掌握运用状态方程分析气体性质的方法。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理解热传导、热对流与热辐射的概念，掌握它们在实际问题中的应用。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热学知识体系梳理及重点难点解析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https://d.book118.com/588106025121006037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2024-09-17T18:19:56.095</cp:lastPrinted>
  <dcterms:created xsi:type="dcterms:W3CDTF">2024-09-17T10:19:56Z</dcterms:created>
  <dcterms:modified xsi:type="dcterms:W3CDTF">2024-09-17T10:19:58Z</dcterms:modified>
</cp:coreProperties>
</file>