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56.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xml" /><Relationship Id="rId3" Type="http://schemas.openxmlformats.org/officeDocument/2006/relationships/image" Target="../media/image3.png" /><Relationship Id="rId4" Type="http://schemas.openxmlformats.org/officeDocument/2006/relationships/tags" Target="../tags/tag5.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xml" /><Relationship Id="rId3" Type="http://schemas.openxmlformats.org/officeDocument/2006/relationships/image" Target="../media/image2.png" /><Relationship Id="rId4" Type="http://schemas.openxmlformats.org/officeDocument/2006/relationships/tags" Target="../tags/tag7.xml" /><Relationship Id="rId5" Type="http://schemas.openxmlformats.org/officeDocument/2006/relationships/image" Target="../media/image3.png"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1.xml" /><Relationship Id="rId3" Type="http://schemas.openxmlformats.org/officeDocument/2006/relationships/image" Target="../media/image3.png"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image" Target="../media/image3.png" /><Relationship Id="rId4" Type="http://schemas.openxmlformats.org/officeDocument/2006/relationships/tags" Target="../tags/tag14.xml" /><Relationship Id="rId5"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5.xml" /><Relationship Id="rId3" Type="http://schemas.openxmlformats.org/officeDocument/2006/relationships/image" Target="../media/image2.png" /><Relationship Id="rId4" Type="http://schemas.openxmlformats.org/officeDocument/2006/relationships/tags" Target="../tags/tag16.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7.xml" /><Relationship Id="rId3" Type="http://schemas.openxmlformats.org/officeDocument/2006/relationships/image" Target="../media/image3.png" /><Relationship Id="rId4" Type="http://schemas.openxmlformats.org/officeDocument/2006/relationships/tags" Target="../tags/tag18.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1.xml" /><Relationship Id="rId3" Type="http://schemas.openxmlformats.org/officeDocument/2006/relationships/image" Target="../media/image3.png" /><Relationship Id="rId4" Type="http://schemas.openxmlformats.org/officeDocument/2006/relationships/tags" Target="../tags/tag22.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6.xml" /><Relationship Id="rId3" Type="http://schemas.openxmlformats.org/officeDocument/2006/relationships/image" Target="../media/image3.png"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32.xml" /><Relationship Id="rId10" Type="http://schemas.openxmlformats.org/officeDocument/2006/relationships/tags" Target="../tags/tag39.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3.xml" /><Relationship Id="rId4" Type="http://schemas.openxmlformats.org/officeDocument/2006/relationships/image" Target="../media/image3.png"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40.xml"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41.xml" /><Relationship Id="rId4" Type="http://schemas.openxmlformats.org/officeDocument/2006/relationships/image" Target="../media/image3.png"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49.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0.xml" /><Relationship Id="rId4" Type="http://schemas.openxmlformats.org/officeDocument/2006/relationships/image" Target="../media/image3.png"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58.xml" /><Relationship Id="rId10" Type="http://schemas.openxmlformats.org/officeDocument/2006/relationships/tags" Target="../tags/tag65.xml" /><Relationship Id="rId11" Type="http://schemas.openxmlformats.org/officeDocument/2006/relationships/tags" Target="../tags/tag66.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9.xml" /><Relationship Id="rId4" Type="http://schemas.openxmlformats.org/officeDocument/2006/relationships/image" Target="../media/image3.png"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67.xml" /><Relationship Id="rId10" Type="http://schemas.openxmlformats.org/officeDocument/2006/relationships/tags" Target="../tags/tag74.xml" /><Relationship Id="rId11" Type="http://schemas.openxmlformats.org/officeDocument/2006/relationships/tags" Target="../tags/tag75.xml" /><Relationship Id="rId12" Type="http://schemas.openxmlformats.org/officeDocument/2006/relationships/tags" Target="../tags/tag76.xml" /><Relationship Id="rId13" Type="http://schemas.openxmlformats.org/officeDocument/2006/relationships/tags" Target="../tags/tag77.xml" /><Relationship Id="rId14"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68.xml" /><Relationship Id="rId4" Type="http://schemas.openxmlformats.org/officeDocument/2006/relationships/image" Target="../media/image3.png"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5.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79.xml" /><Relationship Id="rId4" Type="http://schemas.openxmlformats.org/officeDocument/2006/relationships/image" Target="../media/image3.png"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70A849-9AA8-4A5E-9EA1-4752D0593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5CD72C-D9F7-4E6E-9679-1B569096D5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3C7C54-0D92-473A-A45F-D44D1114B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A76B0C-E884-4813-8FAA-B760A2F801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99850E-1F0D-4E58-8D82-FB50441156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FE4EC1-4087-4A44-9A2B-705C6C2F79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5E7105-1011-4DDA-B1E8-16CD98BCAF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381FCF-71D9-47B9-BE18-97CC2FB8C9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1D04DB-FC3C-42AC-B122-E828F2545C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49546-38D6-4E3A-83D5-C8C327A5B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8D347-AA2A-4EBD-A715-04000A412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5" name="图片 4"/>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日期占位符 15"/>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18" name="灯片编号占位符 17"/>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2" name="标题 2"/>
          <p:cNvSpPr/>
          <p:nvPr>
            <p:ph type="ctrTitle" idx="2" hasCustomPrompt="1"/>
            <p:custDataLst>
              <p:tags r:id="rId3"/>
            </p:custDataLst>
          </p:nvPr>
        </p:nvSpPr>
        <p:spPr>
          <a:xfrm>
            <a:off x="6299269" y="2095765"/>
            <a:ext cx="4825365" cy="1846659"/>
          </a:xfrm>
        </p:spPr>
        <p:txBody>
          <a:bodyPr vert="horz" wrap="square" lIns="0" tIns="0" rIns="0" bIns="0" rtlCol="0" anchor="b" anchorCtr="0">
            <a:normAutofit lnSpcReduction="10000"/>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1" i="0" u="none" strike="noStrike" kern="1200" cap="none" spc="600" normalizeH="0" baseline="0" noProof="0">
                <a:ln>
                  <a:noFill/>
                </a:ln>
                <a:solidFill>
                  <a:schemeClr val="lt1"/>
                </a:solidFill>
                <a:effectLst/>
                <a:uLnTx/>
                <a:uFillTx/>
                <a:latin typeface="Arial" pitchFamily="34" charset="0"/>
                <a:ea typeface="汉仪乐喵体W" panose="00020600040101010101" charset="-122"/>
                <a:cs typeface="+mj-cs"/>
                <a:sym typeface="Arial" pitchFamily="34" charset="0"/>
              </a:defRPr>
            </a:lvl1pPr>
          </a:lstStyle>
          <a:p>
            <a:pPr lvl="0"/>
            <a:r>
              <a:rPr>
                <a:sym typeface="+mn-ea"/>
              </a:rPr>
              <a:t>编辑标题</a:t>
            </a:r>
            <a:endParaRPr>
              <a:sym typeface="+mn-ea"/>
            </a:endParaRPr>
          </a:p>
        </p:txBody>
      </p:sp>
      <p:sp>
        <p:nvSpPr>
          <p:cNvPr id="3" name="副标题 3"/>
          <p:cNvSpPr/>
          <p:nvPr>
            <p:ph type="subTitle" idx="3" hasCustomPrompt="1"/>
            <p:custDataLst>
              <p:tags r:id="rId4"/>
            </p:custDataLst>
          </p:nvPr>
        </p:nvSpPr>
        <p:spPr>
          <a:xfrm>
            <a:off x="6299269" y="4115857"/>
            <a:ext cx="4826000" cy="370205"/>
          </a:xfrm>
        </p:spPr>
        <p:txBody>
          <a:bodyPr vert="horz" wrap="square" lIns="0" tIns="0" rIns="0" bIns="0" rtlCol="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2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sym typeface="Arial" pitchFamily="34" charset="0"/>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3" name="图片 2"/>
          <p:cNvPicPr>
            <a:picLocks noChangeAspect="1"/>
          </p:cNvPicPr>
          <p:nvPr>
            <p:custDataLst>
              <p:tags r:id="rId2"/>
            </p:custDataLst>
          </p:nvPr>
        </p:nvPicPr>
        <p:blipFill>
          <a:blip r:embed="rId1"/>
          <a:stretch>
            <a:fillRect/>
          </a:stretch>
        </p:blipFill>
        <p:spPr>
          <a:xfrm>
            <a:off x="215153" y="1811319"/>
            <a:ext cx="2439665" cy="323535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7" name="图片 6"/>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8" name="标题 5"/>
          <p:cNvSpPr>
            <a:spLocks noGrp="1"/>
          </p:cNvSpPr>
          <p:nvPr>
            <p:ph type="ctrTitle" idx="2" hasCustomPrompt="1"/>
            <p:custDataLst>
              <p:tags r:id="rId7"/>
            </p:custDataLst>
          </p:nvPr>
        </p:nvSpPr>
        <p:spPr>
          <a:xfrm>
            <a:off x="4521871" y="3613741"/>
            <a:ext cx="6857365" cy="582930"/>
          </a:xfrm>
        </p:spPr>
        <p:txBody>
          <a:bodyPr vert="horz" wrap="square" lIns="0" tIns="0" rIns="0" bIns="0" rtlCol="0" anchor="b" anchorCtr="0">
            <a:normAutofit/>
          </a:bodyPr>
          <a:lstStyle>
            <a:lvl1pPr marL="0" marR="0" algn="l" defTabSz="914400" rtl="0" eaLnBrk="1" fontAlgn="auto" latinLnBrk="0" hangingPunct="1">
              <a:lnSpc>
                <a:spcPct val="120000"/>
              </a:lnSpc>
              <a:spcBef>
                <a:spcPct val="0"/>
              </a:spcBef>
              <a:buClrTx/>
              <a:buSzTx/>
              <a:buFontTx/>
              <a:buNone/>
              <a:defRPr kumimoji="0" lang="zh-CN" altLang="en-US" sz="3160" b="1" i="0" u="none" strike="noStrike" kern="1200" cap="none" spc="300" normalizeH="0" baseline="0" noProof="1">
                <a:solidFill>
                  <a:schemeClr val="dk1">
                    <a:lumMod val="85000"/>
                    <a:lumOff val="15000"/>
                  </a:schemeClr>
                </a:solidFill>
                <a:uFillTx/>
                <a:latin typeface="Arial" pitchFamily="34" charset="0"/>
                <a:ea typeface="汉仪乐喵体W" panose="00020600040101010101" charset="-122"/>
                <a:cs typeface="+mj-cs"/>
              </a:defRPr>
            </a:lvl1pPr>
          </a:lstStyle>
          <a:p>
            <a:pPr lvl="0"/>
            <a:r>
              <a:rPr>
                <a:sym typeface="+mn-ea"/>
              </a:rPr>
              <a:t>编辑标题</a:t>
            </a:r>
            <a:endParaRPr>
              <a:sym typeface="+mn-ea"/>
            </a:endParaRPr>
          </a:p>
        </p:txBody>
      </p:sp>
      <p:sp>
        <p:nvSpPr>
          <p:cNvPr id="9" name="副标题 7"/>
          <p:cNvSpPr>
            <a:spLocks noGrp="1"/>
          </p:cNvSpPr>
          <p:nvPr>
            <p:ph type="subTitle" idx="3" hasCustomPrompt="1"/>
            <p:custDataLst>
              <p:tags r:id="rId8"/>
            </p:custDataLst>
          </p:nvPr>
        </p:nvSpPr>
        <p:spPr>
          <a:xfrm>
            <a:off x="4521871" y="4261441"/>
            <a:ext cx="6857365" cy="1669926"/>
          </a:xfrm>
        </p:spPr>
        <p:txBody>
          <a:bodyPr vert="horz" wrap="square" lIns="0" tIns="0" rIns="0" bIns="0" rtlCol="0">
            <a:normAutofit/>
          </a:bodyPr>
          <a:lstStyle>
            <a:lvl1pPr marL="0" marR="0" indent="0" algn="l" defTabSz="914400" rtl="0" eaLnBrk="1" fontAlgn="auto" latinLnBrk="0" hangingPunct="1">
              <a:lnSpc>
                <a:spcPct val="130000"/>
              </a:lnSpc>
              <a:spcBef>
                <a:spcPct val="0"/>
              </a:spcBef>
              <a:spcAft>
                <a:spcPct val="0"/>
              </a:spcAft>
              <a:buClrTx/>
              <a:buSzTx/>
              <a:buFont typeface="Arial" pitchFamily="34" charset="0"/>
              <a:buNone/>
              <a:defRPr kumimoji="0" lang="zh-CN" altLang="en-US" sz="1600" b="0" i="0" u="none" strike="noStrike" kern="1200" cap="none" spc="200" normalizeH="0" baseline="0" noProof="1">
                <a:solidFill>
                  <a:schemeClr val="dk1">
                    <a:lumMod val="65000"/>
                    <a:lumOff val="35000"/>
                  </a:schemeClr>
                </a:solidFill>
                <a:uFillTx/>
                <a:latin typeface="Arial" pitchFamily="34" charset="0"/>
                <a:ea typeface="幼圆" panose="02010509060101010101" charset="-122"/>
                <a:cs typeface="+mn-cs"/>
                <a:sym typeface="+mn-ea"/>
              </a:defRPr>
            </a:lvl1pPr>
            <a:lvl2pPr marL="457200" indent="0" algn="l" defTabSz="914400" rtl="0" eaLnBrk="1" fontAlgn="auto" latinLnBrk="0" hangingPunct="1">
              <a:lnSpc>
                <a:spcPct val="130000"/>
              </a:lnSpc>
              <a:spcBef>
                <a:spcPct val="0"/>
              </a:spcBef>
              <a:spcAft>
                <a:spcPts val="750"/>
              </a:spcAft>
              <a:buFont typeface="Arial" pitchFamily="34" charset="0"/>
              <a:buNone/>
              <a:tabLst>
                <a:tab pos="1609725"/>
              </a:tabLst>
              <a:defRPr sz="2000" u="none" strike="noStrike" kern="1200" cap="none" spc="0" normalizeH="0" baseline="0">
                <a:solidFill>
                  <a:schemeClr val="tx1">
                    <a:tint val="75000"/>
                  </a:schemeClr>
                </a:solidFill>
                <a:uFillTx/>
                <a:latin typeface="Arial" pitchFamily="34" charset="0"/>
                <a:ea typeface="微软雅黑"/>
                <a:cs typeface="+mn-cs"/>
              </a:defRPr>
            </a:lvl2pPr>
            <a:lvl3pPr marL="914400" indent="0" algn="l" defTabSz="914400" rtl="0" eaLnBrk="1" fontAlgn="auto" latinLnBrk="0" hangingPunct="1">
              <a:lnSpc>
                <a:spcPct val="130000"/>
              </a:lnSpc>
              <a:spcBef>
                <a:spcPct val="0"/>
              </a:spcBef>
              <a:spcAft>
                <a:spcPts val="750"/>
              </a:spcAft>
              <a:buFont typeface="Arial" pitchFamily="34" charset="0"/>
              <a:buNone/>
              <a:defRPr sz="1800" u="none" strike="noStrike" kern="1200" cap="none" spc="0" normalizeH="0" baseline="0">
                <a:solidFill>
                  <a:schemeClr val="tx1">
                    <a:tint val="75000"/>
                  </a:schemeClr>
                </a:solidFill>
                <a:uFillTx/>
                <a:latin typeface="Arial" pitchFamily="34" charset="0"/>
                <a:ea typeface="微软雅黑"/>
                <a:cs typeface="+mn-cs"/>
              </a:defRPr>
            </a:lvl3pPr>
            <a:lvl4pPr marL="13716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4pPr>
            <a:lvl5pPr marL="18288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5pPr>
            <a:lvl6pPr marL="22860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itchFamily="34" charset="0"/>
                <a:ea typeface="幼圆" panose="02010509060101010101" charset="-122"/>
              </a:defRPr>
            </a:lvl1pPr>
            <a:lvl2pPr eaLnBrk="1" fontAlgn="auto" latinLnBrk="0" hangingPunct="1">
              <a:defRPr sz="1600">
                <a:solidFill>
                  <a:schemeClr val="tx1"/>
                </a:solidFill>
                <a:latin typeface="Arial" pitchFamily="34" charset="0"/>
                <a:ea typeface="幼圆" panose="02010509060101010101" charset="-122"/>
              </a:defRPr>
            </a:lvl2pPr>
            <a:lvl3pPr eaLnBrk="1" fontAlgn="auto" latinLnBrk="0" hangingPunct="1">
              <a:defRPr sz="1600">
                <a:solidFill>
                  <a:schemeClr val="tx1"/>
                </a:solidFill>
                <a:latin typeface="Arial" pitchFamily="34" charset="0"/>
                <a:ea typeface="幼圆" panose="02010509060101010101" charset="-122"/>
              </a:defRPr>
            </a:lvl3pPr>
            <a:lvl4pPr eaLnBrk="1" fontAlgn="auto" latinLnBrk="0" hangingPunct="1">
              <a:defRPr sz="1600">
                <a:solidFill>
                  <a:schemeClr val="tx1"/>
                </a:solidFill>
                <a:latin typeface="Arial" pitchFamily="34" charset="0"/>
                <a:ea typeface="幼圆" panose="02010509060101010101" charset="-122"/>
              </a:defRPr>
            </a:lvl4pPr>
            <a:lvl5pPr eaLnBrk="1" fontAlgn="auto" latinLnBrk="0" hangingPunct="1">
              <a:defRPr sz="160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幼圆" panose="0201050906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幼圆" panose="0201050906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9" name="灯片编号占位符 8"/>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1488228" y="1234440"/>
            <a:ext cx="3309682" cy="438912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2" name="标题 1"/>
          <p:cNvSpPr>
            <a:spLocks noGrp="1"/>
          </p:cNvSpPr>
          <p:nvPr>
            <p:ph type="title"/>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4" name="灯片编号占位符 3"/>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幼圆" panose="02010509060101010101"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竖排标题 1"/>
          <p:cNvSpPr>
            <a:spLocks noGrp="1"/>
          </p:cNvSpPr>
          <p:nvPr>
            <p:ph type="title" orient="ver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669925" y="952500"/>
            <a:ext cx="9828101" cy="5388907"/>
          </a:xfrm>
        </p:spPr>
        <p:txBody>
          <a:bodyPr vert="eaVert"/>
          <a:lstStyle>
            <a:lvl1pPr indent="0" eaLnBrk="1" fontAlgn="auto" latinLnBrk="0" hangingPunct="1">
              <a:defRPr>
                <a:solidFill>
                  <a:schemeClr val="tx1"/>
                </a:solidFill>
                <a:latin typeface="Arial" pitchFamily="34" charset="0"/>
                <a:ea typeface="幼圆" panose="02010509060101010101" charset="-122"/>
              </a:defRPr>
            </a:lvl1pPr>
            <a:lvl2pPr indent="0" eaLnBrk="1" fontAlgn="auto" latinLnBrk="0" hangingPunct="1">
              <a:defRPr>
                <a:solidFill>
                  <a:schemeClr val="tx1"/>
                </a:solidFill>
                <a:latin typeface="Arial" pitchFamily="34" charset="0"/>
                <a:ea typeface="幼圆" panose="02010509060101010101" charset="-122"/>
              </a:defRPr>
            </a:lvl2pPr>
            <a:lvl3pPr indent="0" eaLnBrk="1" fontAlgn="auto" latinLnBrk="0" hangingPunct="1">
              <a:defRPr>
                <a:solidFill>
                  <a:schemeClr val="tx1"/>
                </a:solidFill>
                <a:latin typeface="Arial" pitchFamily="34" charset="0"/>
                <a:ea typeface="幼圆" panose="02010509060101010101" charset="-122"/>
              </a:defRPr>
            </a:lvl3pPr>
            <a:lvl4pPr indent="0" eaLnBrk="1" fontAlgn="auto" latinLnBrk="0" hangingPunct="1">
              <a:defRPr>
                <a:solidFill>
                  <a:schemeClr val="tx1"/>
                </a:solidFill>
                <a:latin typeface="Arial" pitchFamily="34" charset="0"/>
                <a:ea typeface="幼圆" panose="02010509060101010101" charset="-122"/>
              </a:defRPr>
            </a:lvl4pPr>
            <a:lvl5pPr indent="0" eaLnBrk="1" fontAlgn="auto" latinLnBrk="0" hangingPunct="1">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669930" y="952508"/>
            <a:ext cx="10852237" cy="5388907"/>
          </a:xfrm>
        </p:spPr>
        <p:txBody>
          <a:bodyPr/>
          <a:lstStyle>
            <a:lvl1pPr>
              <a:defRPr>
                <a:solidFill>
                  <a:schemeClr val="tx1"/>
                </a:solidFill>
                <a:latin typeface="Arial" pitchFamily="34" charset="0"/>
                <a:ea typeface="幼圆" panose="02010509060101010101" charset="-122"/>
              </a:defRPr>
            </a:lvl1pPr>
            <a:lvl2pPr>
              <a:defRPr>
                <a:solidFill>
                  <a:schemeClr val="tx1"/>
                </a:solidFill>
                <a:latin typeface="Arial" pitchFamily="34" charset="0"/>
                <a:ea typeface="幼圆" panose="02010509060101010101" charset="-122"/>
              </a:defRPr>
            </a:lvl2pPr>
            <a:lvl3pPr>
              <a:defRPr>
                <a:solidFill>
                  <a:schemeClr val="tx1"/>
                </a:solidFill>
                <a:latin typeface="Arial" pitchFamily="34" charset="0"/>
                <a:ea typeface="幼圆" panose="02010509060101010101" charset="-122"/>
              </a:defRPr>
            </a:lvl3pPr>
            <a:lvl4pPr>
              <a:defRPr>
                <a:solidFill>
                  <a:schemeClr val="tx1"/>
                </a:solidFill>
                <a:latin typeface="Arial" pitchFamily="34" charset="0"/>
                <a:ea typeface="幼圆" panose="02010509060101010101" charset="-122"/>
              </a:defRPr>
            </a:lvl4pPr>
            <a:lvl5pPr>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2" name="图片 1"/>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6" name="文本占位符 4"/>
          <p:cNvSpPr/>
          <p:nvPr>
            <p:ph type="body" idx="1" hasCustomPrompt="1"/>
            <p:custDataLst>
              <p:tags r:id="rId3"/>
            </p:custDataLst>
          </p:nvPr>
        </p:nvSpPr>
        <p:spPr>
          <a:xfrm>
            <a:off x="6604687" y="2463322"/>
            <a:ext cx="4825403" cy="640394"/>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4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7" name="标题 5"/>
          <p:cNvSpPr/>
          <p:nvPr>
            <p:ph type="title" hasCustomPrompt="1"/>
            <p:custDataLst>
              <p:tags r:id="rId4"/>
            </p:custDataLst>
          </p:nvPr>
        </p:nvSpPr>
        <p:spPr>
          <a:xfrm>
            <a:off x="6604053" y="3256115"/>
            <a:ext cx="4826038" cy="1138555"/>
          </a:xfrm>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600" b="1" i="0" u="none" strike="noStrike" kern="1200" cap="none" spc="700" normalizeH="0" baseline="0" noProof="0">
                <a:ln>
                  <a:noFill/>
                </a:ln>
                <a:solidFill>
                  <a:schemeClr val="lt1"/>
                </a:solidFill>
                <a:effectLst/>
                <a:uLnTx/>
                <a:uFillTx/>
                <a:latin typeface="Arial" pitchFamily="34" charset="0"/>
                <a:ea typeface="汉仪乐喵体W" panose="00020600040101010101" charset="-122"/>
                <a:cs typeface="+mj-cs"/>
                <a:sym typeface="+mn-ea"/>
              </a:defRPr>
            </a:lvl1pPr>
          </a:lstStyle>
          <a:p>
            <a:pPr lvl="0"/>
            <a:r>
              <a:rPr>
                <a:sym typeface="+mn-ea"/>
              </a:rPr>
              <a:t>编辑标题</a:t>
            </a:r>
            <a:endParaRPr>
              <a:sym typeface="+mn-ea"/>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custDataLst>
              <p:tags r:id="rId5"/>
            </p:custDataLst>
          </p:nvPr>
        </p:nvSpPr>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9" name="矩形 8"/>
          <p:cNvSpPr/>
          <p:nvPr>
            <p:custDataLst>
              <p:tags r:id="rId1"/>
            </p:custDataLst>
          </p:nvPr>
        </p:nvSpPr>
        <p:spPr>
          <a:xfrm>
            <a:off x="294600" y="302400"/>
            <a:ext cx="11602796" cy="6253188"/>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294600" y="3024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177310" y="5835510"/>
            <a:ext cx="720090" cy="720090"/>
          </a:xfrm>
          <a:prstGeom prst="rect">
            <a:avLst/>
          </a:prstGeom>
        </p:spPr>
      </p:pic>
      <p:sp>
        <p:nvSpPr>
          <p:cNvPr id="2" name="标题 1"/>
          <p:cNvSpPr>
            <a:spLocks noGrp="1"/>
          </p:cNvSpPr>
          <p:nvPr>
            <p:ph type="title" hasCustomPrompt="1"/>
            <p:custDataLst>
              <p:tags r:id="rId6"/>
            </p:custDataLst>
          </p:nvPr>
        </p:nvSpPr>
        <p:spPr>
          <a:xfrm>
            <a:off x="1281600" y="1249200"/>
            <a:ext cx="9626400" cy="723600"/>
          </a:xfrm>
        </p:spPr>
        <p:txBody>
          <a:bodyPr anchor="ctr"/>
          <a:lstStyle>
            <a:lvl1pPr>
              <a:defRPr sz="32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1281113" y="2163600"/>
            <a:ext cx="9626600" cy="3445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10" name="矩形 9"/>
          <p:cNvSpPr/>
          <p:nvPr>
            <p:custDataLst>
              <p:tags r:id="rId1"/>
            </p:custDataLst>
          </p:nvPr>
        </p:nvSpPr>
        <p:spPr>
          <a:xfrm>
            <a:off x="0" y="-10800"/>
            <a:ext cx="4827588" cy="68687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hasCustomPrompt="1"/>
            <p:custDataLst>
              <p:tags r:id="rId6"/>
            </p:custDataLst>
          </p:nvPr>
        </p:nvSpPr>
        <p:spPr>
          <a:xfrm>
            <a:off x="583200" y="770400"/>
            <a:ext cx="3960000" cy="882000"/>
          </a:xfrm>
        </p:spPr>
        <p:txBody>
          <a:bodyPr anchor="ctr" anchorCtr="0"/>
          <a:lstStyle>
            <a:lvl1pPr>
              <a:defRPr sz="3600" baseline="0">
                <a:solidFill>
                  <a:schemeClr val="tx1"/>
                </a:solidFill>
                <a:latin typeface="Arial" pitchFamily="34" charset="0"/>
                <a:ea typeface="幼圆" panose="0201050906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586800" y="1764000"/>
            <a:ext cx="3956400" cy="4093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5101200" y="769938"/>
            <a:ext cx="6480000" cy="5087937"/>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10800"/>
            <a:ext cx="12189600" cy="2660396"/>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108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12000" y="781200"/>
            <a:ext cx="10976400" cy="626400"/>
          </a:xfrm>
        </p:spPr>
        <p:txBody>
          <a:bodyPr anchor="ctr"/>
          <a:lstStyle>
            <a:lvl1pPr algn="ctr">
              <a:defRPr sz="36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612000" y="1659600"/>
            <a:ext cx="10975975" cy="828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775" y="2808000"/>
            <a:ext cx="10965600" cy="34308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10" name="矩形 9"/>
          <p:cNvSpPr/>
          <p:nvPr>
            <p:custDataLst>
              <p:tags r:id="rId1"/>
            </p:custDataLst>
          </p:nvPr>
        </p:nvSpPr>
        <p:spPr>
          <a:xfrm>
            <a:off x="0" y="5029200"/>
            <a:ext cx="12189600" cy="18288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04800" y="669600"/>
            <a:ext cx="10976400" cy="565200"/>
          </a:xfrm>
        </p:spPr>
        <p:txBody>
          <a:bodyPr anchor="ctr" anchorCtr="0"/>
          <a:lstStyle>
            <a:lvl1pPr algn="ctr">
              <a:defRPr sz="32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604837" y="1681200"/>
            <a:ext cx="10990800" cy="3211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1"/>
            </p:custDataLst>
          </p:nvPr>
        </p:nvSpPr>
        <p:spPr>
          <a:xfrm>
            <a:off x="594000" y="5180400"/>
            <a:ext cx="11001600" cy="10116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p:custDataLst>
              <p:tags r:id="rId1"/>
            </p:custDataLst>
          </p:nvPr>
        </p:nvSpPr>
        <p:spPr>
          <a:xfrm>
            <a:off x="0" y="-10800"/>
            <a:ext cx="12189600" cy="9144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p:custDataLst>
              <p:tags r:id="rId6"/>
            </p:custDataLst>
          </p:nvPr>
        </p:nvSpPr>
        <p:spPr>
          <a:xfrm>
            <a:off x="579600" y="237600"/>
            <a:ext cx="11037600" cy="441964"/>
          </a:xfrm>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579600" y="1663200"/>
            <a:ext cx="53424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2400" y="1663200"/>
            <a:ext cx="53676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400" y="4816800"/>
            <a:ext cx="53424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3200" y="4813200"/>
            <a:ext cx="53676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9" name="矩形 8"/>
          <p:cNvSpPr/>
          <p:nvPr>
            <p:custDataLst>
              <p:tags r:id="rId1"/>
            </p:custDataLst>
          </p:nvPr>
        </p:nvSpPr>
        <p:spPr>
          <a:xfrm>
            <a:off x="0" y="959400"/>
            <a:ext cx="12189600" cy="49391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0436061" y="-10801"/>
            <a:ext cx="1753527" cy="1753527"/>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5104461"/>
            <a:ext cx="1753527" cy="1753527"/>
          </a:xfrm>
          <a:prstGeom prst="rect">
            <a:avLst/>
          </a:prstGeom>
        </p:spPr>
      </p:pic>
      <p:sp>
        <p:nvSpPr>
          <p:cNvPr id="2" name="标题 1"/>
          <p:cNvSpPr>
            <a:spLocks noGrp="1"/>
          </p:cNvSpPr>
          <p:nvPr>
            <p:ph type="title" hasCustomPrompt="1"/>
            <p:custDataLst>
              <p:tags r:id="rId6"/>
            </p:custDataLst>
          </p:nvPr>
        </p:nvSpPr>
        <p:spPr>
          <a:xfrm>
            <a:off x="1522800" y="1339200"/>
            <a:ext cx="9144000" cy="2386800"/>
          </a:xfrm>
        </p:spPr>
        <p:txBody>
          <a:bodyPr anchor="b"/>
          <a:lstStyle>
            <a:lvl1pPr algn="ctr">
              <a:defRPr sz="60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522413" y="3862800"/>
            <a:ext cx="9144000" cy="1656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79742" y="6349833"/>
            <a:ext cx="2700000" cy="316800"/>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116000" y="6349833"/>
            <a:ext cx="3960000" cy="316800"/>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幼圆" panose="02010509060101010101"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幼圆" panose="02010509060101010101"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notesSlide" Target="../notesSlides/notesSlide2.xml" /><Relationship Id="rId20" Type="http://schemas.openxmlformats.org/officeDocument/2006/relationships/tags" Target="../tags/tag107.xml" /><Relationship Id="rId21" Type="http://schemas.openxmlformats.org/officeDocument/2006/relationships/tags" Target="../tags/tag108.xml" /><Relationship Id="rId22" Type="http://schemas.openxmlformats.org/officeDocument/2006/relationships/tags" Target="../tags/tag109.xml" /><Relationship Id="rId23" Type="http://schemas.openxmlformats.org/officeDocument/2006/relationships/tags" Target="../tags/tag110.xml" /><Relationship Id="rId24" Type="http://schemas.openxmlformats.org/officeDocument/2006/relationships/tags" Target="../tags/tag111.xml" /><Relationship Id="rId25" Type="http://schemas.openxmlformats.org/officeDocument/2006/relationships/tags" Target="../tags/tag112.xml" /><Relationship Id="rId26" Type="http://schemas.openxmlformats.org/officeDocument/2006/relationships/tags" Target="../tags/tag113.xml" /><Relationship Id="rId27" Type="http://schemas.openxmlformats.org/officeDocument/2006/relationships/tags" Target="../tags/tag114.xml" /><Relationship Id="rId28" Type="http://schemas.openxmlformats.org/officeDocument/2006/relationships/tags" Target="../tags/tag115.xml" /><Relationship Id="rId29" Type="http://schemas.openxmlformats.org/officeDocument/2006/relationships/tags" Target="../tags/tag116.xml" /><Relationship Id="rId3" Type="http://schemas.openxmlformats.org/officeDocument/2006/relationships/image" Target="../media/image2.png" /><Relationship Id="rId30" Type="http://schemas.openxmlformats.org/officeDocument/2006/relationships/tags" Target="../tags/tag117.xml" /><Relationship Id="rId31" Type="http://schemas.openxmlformats.org/officeDocument/2006/relationships/tags" Target="../tags/tag118.xml" /><Relationship Id="rId32" Type="http://schemas.openxmlformats.org/officeDocument/2006/relationships/tags" Target="../tags/tag119.xml" /><Relationship Id="rId33" Type="http://schemas.openxmlformats.org/officeDocument/2006/relationships/tags" Target="../tags/tag120.xml" /><Relationship Id="rId34" Type="http://schemas.openxmlformats.org/officeDocument/2006/relationships/tags" Target="../tags/tag121.xml" /><Relationship Id="rId35" Type="http://schemas.openxmlformats.org/officeDocument/2006/relationships/tags" Target="../tags/tag122.xml" /><Relationship Id="rId36" Type="http://schemas.openxmlformats.org/officeDocument/2006/relationships/tags" Target="../tags/tag123.xml" /><Relationship Id="rId37" Type="http://schemas.openxmlformats.org/officeDocument/2006/relationships/tags" Target="../tags/tag124.xml" /><Relationship Id="rId38" Type="http://schemas.openxmlformats.org/officeDocument/2006/relationships/tags" Target="../tags/tag125.xml" /><Relationship Id="rId4" Type="http://schemas.openxmlformats.org/officeDocument/2006/relationships/tags" Target="../tags/tag92.xml" /><Relationship Id="rId5" Type="http://schemas.openxmlformats.org/officeDocument/2006/relationships/image" Target="../media/image3.png"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31.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32.xml" /><Relationship Id="rId14" Type="http://schemas.openxmlformats.org/officeDocument/2006/relationships/tags" Target="../tags/tag13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tags" Target="../tags/tag126.xml" /><Relationship Id="rId5" Type="http://schemas.openxmlformats.org/officeDocument/2006/relationships/image" Target="../media/image3.png"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19" Type="http://schemas.openxmlformats.org/officeDocument/2006/relationships/tags" Target="../tags/tag149.xml" /><Relationship Id="rId2" Type="http://schemas.openxmlformats.org/officeDocument/2006/relationships/notesSlide" Target="../notesSlides/notesSlide4.xml" /><Relationship Id="rId20" Type="http://schemas.openxmlformats.org/officeDocument/2006/relationships/tags" Target="../tags/tag150.xml" /><Relationship Id="rId21" Type="http://schemas.openxmlformats.org/officeDocument/2006/relationships/tags" Target="../tags/tag151.xml" /><Relationship Id="rId22" Type="http://schemas.openxmlformats.org/officeDocument/2006/relationships/tags" Target="../tags/tag152.xml" /><Relationship Id="rId23" Type="http://schemas.openxmlformats.org/officeDocument/2006/relationships/tags" Target="../tags/tag153.xml" /><Relationship Id="rId24" Type="http://schemas.openxmlformats.org/officeDocument/2006/relationships/tags" Target="../tags/tag154.xml" /><Relationship Id="rId25" Type="http://schemas.openxmlformats.org/officeDocument/2006/relationships/tags" Target="../tags/tag155.xml" /><Relationship Id="rId26" Type="http://schemas.openxmlformats.org/officeDocument/2006/relationships/tags" Target="../tags/tag156.xml" /><Relationship Id="rId27" Type="http://schemas.openxmlformats.org/officeDocument/2006/relationships/tags" Target="../tags/tag157.xml" /><Relationship Id="rId28" Type="http://schemas.openxmlformats.org/officeDocument/2006/relationships/tags" Target="../tags/tag158.xml" /><Relationship Id="rId29" Type="http://schemas.openxmlformats.org/officeDocument/2006/relationships/tags" Target="../tags/tag159.xml" /><Relationship Id="rId3" Type="http://schemas.openxmlformats.org/officeDocument/2006/relationships/tags" Target="../tags/tag134.xml" /><Relationship Id="rId30" Type="http://schemas.openxmlformats.org/officeDocument/2006/relationships/tags" Target="../tags/tag160.xml" /><Relationship Id="rId31" Type="http://schemas.openxmlformats.org/officeDocument/2006/relationships/tags" Target="../tags/tag161.xml" /><Relationship Id="rId32" Type="http://schemas.openxmlformats.org/officeDocument/2006/relationships/tags" Target="../tags/tag162.xml" /><Relationship Id="rId33" Type="http://schemas.openxmlformats.org/officeDocument/2006/relationships/tags" Target="../tags/tag163.xml" /><Relationship Id="rId34" Type="http://schemas.openxmlformats.org/officeDocument/2006/relationships/tags" Target="../tags/tag164.xml" /><Relationship Id="rId35" Type="http://schemas.openxmlformats.org/officeDocument/2006/relationships/tags" Target="../tags/tag165.xml" /><Relationship Id="rId36" Type="http://schemas.openxmlformats.org/officeDocument/2006/relationships/tags" Target="../tags/tag166.xml" /><Relationship Id="rId37" Type="http://schemas.openxmlformats.org/officeDocument/2006/relationships/tags" Target="../tags/tag167.xml" /><Relationship Id="rId38" Type="http://schemas.openxmlformats.org/officeDocument/2006/relationships/tags" Target="../tags/tag168.xml" /><Relationship Id="rId39" Type="http://schemas.openxmlformats.org/officeDocument/2006/relationships/tags" Target="../tags/tag169.xml" /><Relationship Id="rId4" Type="http://schemas.openxmlformats.org/officeDocument/2006/relationships/tags" Target="../tags/tag135.xml" /><Relationship Id="rId40" Type="http://schemas.openxmlformats.org/officeDocument/2006/relationships/tags" Target="../tags/tag170.xml" /><Relationship Id="rId41" Type="http://schemas.openxmlformats.org/officeDocument/2006/relationships/tags" Target="../tags/tag171.xml" /><Relationship Id="rId42" Type="http://schemas.openxmlformats.org/officeDocument/2006/relationships/tags" Target="../tags/tag172.xml" /><Relationship Id="rId43" Type="http://schemas.openxmlformats.org/officeDocument/2006/relationships/tags" Target="../tags/tag173.xml" /><Relationship Id="rId44" Type="http://schemas.openxmlformats.org/officeDocument/2006/relationships/tags" Target="../tags/tag174.xml" /><Relationship Id="rId45" Type="http://schemas.openxmlformats.org/officeDocument/2006/relationships/tags" Target="../tags/tag175.xml" /><Relationship Id="rId46" Type="http://schemas.openxmlformats.org/officeDocument/2006/relationships/tags" Target="../tags/tag176.xml" /><Relationship Id="rId47" Type="http://schemas.openxmlformats.org/officeDocument/2006/relationships/tags" Target="../tags/tag177.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3.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84.xml" /><Relationship Id="rId14" Type="http://schemas.openxmlformats.org/officeDocument/2006/relationships/tags" Target="../tags/tag185.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tags" Target="../tags/tag178.xml" /><Relationship Id="rId5" Type="http://schemas.openxmlformats.org/officeDocument/2006/relationships/image" Target="../media/image3.png"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2" Type="http://schemas.openxmlformats.org/officeDocument/2006/relationships/notesSlide" Target="../notesSlides/notesSlide6.xml" /><Relationship Id="rId3" Type="http://schemas.openxmlformats.org/officeDocument/2006/relationships/image" Target="../media/image9.png"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image" Target="../media/image10.png" /><Relationship Id="rId7" Type="http://schemas.openxmlformats.org/officeDocument/2006/relationships/tags" Target="../tags/tag188.xml" /><Relationship Id="rId8" Type="http://schemas.openxmlformats.org/officeDocument/2006/relationships/image" Target="../media/image11.png" /><Relationship Id="rId9" Type="http://schemas.openxmlformats.org/officeDocument/2006/relationships/tags" Target="../tags/tag18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2" Type="http://schemas.openxmlformats.org/officeDocument/2006/relationships/notesSlide" Target="../notesSlides/notesSlide7.xml" /><Relationship Id="rId3" Type="http://schemas.openxmlformats.org/officeDocument/2006/relationships/image" Target="../media/image9.png"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image" Target="../media/image10.png" /><Relationship Id="rId7" Type="http://schemas.openxmlformats.org/officeDocument/2006/relationships/tags" Target="../tags/tag195.xml" /><Relationship Id="rId8" Type="http://schemas.openxmlformats.org/officeDocument/2006/relationships/image" Target="../media/image11.png" /><Relationship Id="rId9" Type="http://schemas.openxmlformats.org/officeDocument/2006/relationships/tags" Target="../tags/tag19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5.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206.xml" /><Relationship Id="rId14" Type="http://schemas.openxmlformats.org/officeDocument/2006/relationships/tags" Target="../tags/tag207.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tags" Target="../tags/tag200.xml" /><Relationship Id="rId5" Type="http://schemas.openxmlformats.org/officeDocument/2006/relationships/image" Target="../media/image3.png"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2.xml" /><Relationship Id="rId2" Type="http://schemas.openxmlformats.org/officeDocument/2006/relationships/notesSlide" Target="../notesSlides/notesSlide9.xml" /><Relationship Id="rId3" Type="http://schemas.openxmlformats.org/officeDocument/2006/relationships/image" Target="../media/image2.png" /><Relationship Id="rId4" Type="http://schemas.openxmlformats.org/officeDocument/2006/relationships/tags" Target="../tags/tag208.xml" /><Relationship Id="rId5" Type="http://schemas.openxmlformats.org/officeDocument/2006/relationships/image" Target="../media/image3.png"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2" Type="http://schemas.openxmlformats.org/officeDocument/2006/relationships/notesSlide" Target="../notesSlides/notesSlide10.xml" /><Relationship Id="rId3" Type="http://schemas.openxmlformats.org/officeDocument/2006/relationships/image" Target="../media/image2.png" /><Relationship Id="rId4" Type="http://schemas.openxmlformats.org/officeDocument/2006/relationships/tags" Target="../tags/tag213.xml" /><Relationship Id="rId5" Type="http://schemas.openxmlformats.org/officeDocument/2006/relationships/image" Target="../media/image3.png"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image" Target="../media/image1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2" Type="http://schemas.openxmlformats.org/officeDocument/2006/relationships/notesSlide" Target="../notesSlides/notesSlide11.xml" /><Relationship Id="rId3" Type="http://schemas.openxmlformats.org/officeDocument/2006/relationships/image" Target="../media/image2.png" /><Relationship Id="rId4" Type="http://schemas.openxmlformats.org/officeDocument/2006/relationships/tags" Target="../tags/tag218.xml" /><Relationship Id="rId5" Type="http://schemas.openxmlformats.org/officeDocument/2006/relationships/image" Target="../media/image3.png"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2" Type="http://schemas.openxmlformats.org/officeDocument/2006/relationships/notesSlide" Target="../notesSlides/notesSlide12.xml" /><Relationship Id="rId3" Type="http://schemas.openxmlformats.org/officeDocument/2006/relationships/image" Target="../media/image2.png" /><Relationship Id="rId4" Type="http://schemas.openxmlformats.org/officeDocument/2006/relationships/tags" Target="../tags/tag223.xml" /><Relationship Id="rId5" Type="http://schemas.openxmlformats.org/officeDocument/2006/relationships/image" Target="../media/image3.png"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2" Type="http://schemas.openxmlformats.org/officeDocument/2006/relationships/notesSlide" Target="../notesSlides/notesSlide13.xml" /><Relationship Id="rId3" Type="http://schemas.openxmlformats.org/officeDocument/2006/relationships/image" Target="../media/image2.png" /><Relationship Id="rId4" Type="http://schemas.openxmlformats.org/officeDocument/2006/relationships/tags" Target="../tags/tag228.xml" /><Relationship Id="rId5" Type="http://schemas.openxmlformats.org/officeDocument/2006/relationships/image" Target="../media/image3.png"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image" Target="../media/image1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2" Type="http://schemas.openxmlformats.org/officeDocument/2006/relationships/notesSlide" Target="../notesSlides/notesSlide14.xml" /><Relationship Id="rId3" Type="http://schemas.openxmlformats.org/officeDocument/2006/relationships/image" Target="../media/image2.png" /><Relationship Id="rId4" Type="http://schemas.openxmlformats.org/officeDocument/2006/relationships/tags" Target="../tags/tag233.xml" /><Relationship Id="rId5" Type="http://schemas.openxmlformats.org/officeDocument/2006/relationships/image" Target="../media/image3.png"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2" Type="http://schemas.openxmlformats.org/officeDocument/2006/relationships/notesSlide" Target="../notesSlides/notesSlide15.xml" /><Relationship Id="rId3" Type="http://schemas.openxmlformats.org/officeDocument/2006/relationships/image" Target="../media/image2.png" /><Relationship Id="rId4" Type="http://schemas.openxmlformats.org/officeDocument/2006/relationships/tags" Target="../tags/tag238.xml" /><Relationship Id="rId5" Type="http://schemas.openxmlformats.org/officeDocument/2006/relationships/image" Target="../media/image3.png"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image" Target="../media/image1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8.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249.xml" /><Relationship Id="rId14" Type="http://schemas.openxmlformats.org/officeDocument/2006/relationships/tags" Target="../tags/tag250.xml" /><Relationship Id="rId2" Type="http://schemas.openxmlformats.org/officeDocument/2006/relationships/notesSlide" Target="../notesSlides/notesSlide16.xml" /><Relationship Id="rId3" Type="http://schemas.openxmlformats.org/officeDocument/2006/relationships/image" Target="../media/image2.png" /><Relationship Id="rId4" Type="http://schemas.openxmlformats.org/officeDocument/2006/relationships/tags" Target="../tags/tag243.xml" /><Relationship Id="rId5" Type="http://schemas.openxmlformats.org/officeDocument/2006/relationships/image" Target="../media/image3.png"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tags" Target="../tags/tag24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5.xml" /><Relationship Id="rId2" Type="http://schemas.openxmlformats.org/officeDocument/2006/relationships/notesSlide" Target="../notesSlides/notesSlide17.xml" /><Relationship Id="rId3" Type="http://schemas.openxmlformats.org/officeDocument/2006/relationships/image" Target="../media/image2.png" /><Relationship Id="rId4" Type="http://schemas.openxmlformats.org/officeDocument/2006/relationships/tags" Target="../tags/tag251.xml" /><Relationship Id="rId5" Type="http://schemas.openxmlformats.org/officeDocument/2006/relationships/image" Target="../media/image3.png"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image" Target="../media/image1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07034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0" name="直接连接符 9"/>
          <p:cNvCxnSpPr/>
          <p:nvPr>
            <p:custDataLst>
              <p:tags r:id="rId3"/>
            </p:custDataLst>
          </p:nvPr>
        </p:nvCxnSpPr>
        <p:spPr>
          <a:xfrm flipH="1">
            <a:off x="6299269" y="4757465"/>
            <a:ext cx="4825366" cy="0"/>
          </a:xfrm>
          <a:prstGeom prst="line">
            <a:avLst/>
          </a:prstGeom>
          <a:ln>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标题 5"/>
          <p:cNvSpPr/>
          <p:nvPr>
            <p:ph type="ctrTitle" idx="2"/>
            <p:custDataLst>
              <p:tags r:id="rId4"/>
            </p:custDataLst>
          </p:nvPr>
        </p:nvSpPr>
        <p:spPr>
          <a:xfrm>
            <a:off x="841375" y="1285875"/>
            <a:ext cx="11190605" cy="1064260"/>
          </a:xfrm>
        </p:spPr>
        <p:txBody>
          <a:bodyPr/>
          <a:lstStyle/>
          <a:p>
            <a:pPr marL="0" indent="0" algn="ctr">
              <a:lnSpc>
                <a:spcPct val="100000"/>
              </a:lnSpc>
              <a:spcBef>
                <a:spcPct val="0"/>
              </a:spcBef>
              <a:spcAft>
                <a:spcPct val="0"/>
              </a:spcAft>
              <a:buSzTx/>
              <a:buNone/>
            </a:pPr>
            <a:r>
              <a:rPr lang="zh-CN" altLang="en-US" sz="4800">
                <a:solidFill>
                  <a:srgbClr val="FFFF00"/>
                </a:solidFill>
                <a:latin typeface="仿宋" panose="02010609060101010101" charset="-122"/>
                <a:ea typeface="微软雅黑"/>
                <a:cs typeface="+mj-ea"/>
              </a:rPr>
              <a:t>非暴力沟通情绪篇</a:t>
            </a:r>
            <a:endParaRPr lang="zh-CN" altLang="en-US" sz="4800">
              <a:solidFill>
                <a:srgbClr val="FFFF00"/>
              </a:solidFill>
              <a:latin typeface="仿宋" panose="02010609060101010101" charset="-122"/>
              <a:ea typeface="微软雅黑"/>
              <a:cs typeface="+mj-ea"/>
            </a:endParaRPr>
          </a:p>
        </p:txBody>
      </p:sp>
      <p:sp>
        <p:nvSpPr>
          <p:cNvPr id="7" name="副标题 6"/>
          <p:cNvSpPr/>
          <p:nvPr>
            <p:ph type="subTitle" idx="3"/>
          </p:nvPr>
        </p:nvSpPr>
        <p:spPr>
          <a:xfrm>
            <a:off x="2437130" y="3092450"/>
            <a:ext cx="7999095" cy="370205"/>
          </a:xfrm>
        </p:spPr>
        <p:txBody>
          <a:bodyPr>
            <a:noAutofit/>
          </a:bodyPr>
          <a:lstStyle/>
          <a:p>
            <a:pPr algn="ctr"/>
            <a:r>
              <a:rPr lang="zh-CN" altLang="en-US" sz="2400">
                <a:solidFill>
                  <a:srgbClr val="FFFF00"/>
                </a:solidFill>
                <a:latin typeface="仿宋" panose="02010609060101010101" charset="-122"/>
                <a:ea typeface="微软雅黑"/>
              </a:rPr>
              <a:t>读书笔记</a:t>
            </a:r>
            <a:endParaRPr lang="zh-CN" altLang="en-US" sz="2400">
              <a:solidFill>
                <a:srgbClr val="FFFF00"/>
              </a:solidFill>
              <a:latin typeface="仿宋" panose="02010609060101010101"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4" name="圆角矩形 3"/>
          <p:cNvSpPr/>
          <p:nvPr>
            <p:custDataLst>
              <p:tags r:id="rId7"/>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8"/>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9"/>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10"/>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11"/>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12"/>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3"/>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椭圆 1"/>
          <p:cNvSpPr/>
          <p:nvPr>
            <p:custDataLst>
              <p:tags r:id="rId14"/>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5"/>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6"/>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7"/>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8"/>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9"/>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20"/>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21"/>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22"/>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3"/>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4"/>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5"/>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6"/>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7"/>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8"/>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9"/>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30"/>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31"/>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32"/>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3"/>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4"/>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5"/>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6"/>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7"/>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359EFF">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非暴力</a:t>
            </a:r>
            <a:endParaRPr lang="zh-CN" altLang="en-US" sz="2000" b="1" spc="300" err="1">
              <a:solidFill>
                <a:srgbClr val="FFFFFF"/>
              </a:solidFill>
              <a:latin typeface="仿宋" panose="02010609060101010101" charset="-122"/>
              <a:ea typeface="仿宋" panose="02010609060101010101" charset="-122"/>
            </a:endParaRPr>
          </a:p>
        </p:txBody>
      </p:sp>
      <p:sp>
        <p:nvSpPr>
          <p:cNvPr id="11"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2"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3"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沟通</a:t>
            </a:r>
            <a:endParaRPr lang="zh-CN" altLang="en-US" spc="300" err="1">
              <a:solidFill>
                <a:srgbClr val="3F3F3F"/>
              </a:solidFill>
              <a:latin typeface="仿宋" panose="02010609060101010101" charset="-122"/>
              <a:ea typeface="仿宋" panose="02010609060101010101" charset="-122"/>
            </a:endParaRPr>
          </a:p>
        </p:txBody>
      </p:sp>
      <p:pic>
        <p:nvPicPr>
          <p:cNvPr id="15"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6"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7"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沟通</a:t>
            </a:r>
            <a:endParaRPr lang="zh-CN" altLang="en-US" b="1" spc="300">
              <a:solidFill>
                <a:srgbClr val="FFFFFF"/>
              </a:solidFill>
              <a:latin typeface="仿宋" panose="02010609060101010101" charset="-122"/>
              <a:ea typeface="仿宋" panose="02010609060101010101" charset="-122"/>
            </a:endParaRPr>
          </a:p>
        </p:txBody>
      </p:sp>
      <p:sp>
        <p:nvSpPr>
          <p:cNvPr id="18"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非暴力</a:t>
            </a:r>
            <a:endParaRPr lang="zh-CN" altLang="en-US" b="1" spc="300">
              <a:solidFill>
                <a:srgbClr val="FFFFFF"/>
              </a:solidFill>
              <a:latin typeface="仿宋" panose="02010609060101010101" charset="-122"/>
              <a:ea typeface="仿宋" panose="02010609060101010101" charset="-122"/>
            </a:endParaRPr>
          </a:p>
        </p:txBody>
      </p:sp>
      <p:pic>
        <p:nvPicPr>
          <p:cNvPr id="19"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20"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情绪</a:t>
            </a:r>
            <a:endParaRPr lang="zh-CN" altLang="en-US" spc="300" err="1">
              <a:solidFill>
                <a:srgbClr val="3F3F3F"/>
              </a:solidFill>
              <a:latin typeface="仿宋" panose="02010609060101010101" charset="-122"/>
              <a:ea typeface="仿宋" panose="02010609060101010101" charset="-122"/>
            </a:endParaRPr>
          </a:p>
        </p:txBody>
      </p:sp>
      <p:sp>
        <p:nvSpPr>
          <p:cNvPr id="22"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情绪</a:t>
            </a:r>
            <a:endParaRPr lang="zh-CN" altLang="en-US" spc="300" err="1">
              <a:solidFill>
                <a:srgbClr val="3F3F3F"/>
              </a:solidFill>
              <a:latin typeface="仿宋" panose="02010609060101010101" charset="-122"/>
              <a:ea typeface="仿宋" panose="02010609060101010101" charset="-122"/>
            </a:endParaRPr>
          </a:p>
        </p:txBody>
      </p:sp>
      <p:sp>
        <p:nvSpPr>
          <p:cNvPr id="31"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技巧</a:t>
            </a:r>
            <a:endParaRPr lang="zh-CN" altLang="en-US" spc="300">
              <a:solidFill>
                <a:srgbClr val="3F3F3F"/>
              </a:solidFill>
              <a:latin typeface="仿宋" panose="02010609060101010101" charset="-122"/>
              <a:ea typeface="仿宋" panose="02010609060101010101" charset="-122"/>
            </a:endParaRPr>
          </a:p>
        </p:txBody>
      </p:sp>
      <p:sp>
        <p:nvSpPr>
          <p:cNvPr id="32"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通过</a:t>
            </a:r>
            <a:endParaRPr lang="zh-CN" altLang="en-US" spc="300">
              <a:solidFill>
                <a:srgbClr val="3F3F3F"/>
              </a:solidFill>
              <a:latin typeface="仿宋" panose="02010609060101010101" charset="-122"/>
              <a:ea typeface="仿宋" panose="02010609060101010101" charset="-122"/>
            </a:endParaRPr>
          </a:p>
        </p:txBody>
      </p:sp>
      <p:sp>
        <p:nvSpPr>
          <p:cNvPr id="34"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作者</a:t>
            </a:r>
            <a:endParaRPr lang="zh-CN" altLang="en-US" spc="300">
              <a:solidFill>
                <a:srgbClr val="3F3F3F"/>
              </a:solidFill>
              <a:latin typeface="仿宋" panose="02010609060101010101" charset="-122"/>
              <a:ea typeface="仿宋" panose="02010609060101010101" charset="-122"/>
            </a:endParaRPr>
          </a:p>
        </p:txBody>
      </p:sp>
      <p:sp>
        <p:nvSpPr>
          <p:cNvPr id="35"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管理</a:t>
            </a:r>
            <a:endParaRPr lang="zh-CN" altLang="en-US" spc="300">
              <a:solidFill>
                <a:srgbClr val="3F3F3F"/>
              </a:solidFill>
              <a:latin typeface="仿宋" panose="02010609060101010101" charset="-122"/>
              <a:ea typeface="仿宋" panose="02010609060101010101" charset="-122"/>
            </a:endParaRPr>
          </a:p>
        </p:txBody>
      </p:sp>
      <p:sp>
        <p:nvSpPr>
          <p:cNvPr id="36"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感受</a:t>
            </a:r>
            <a:endParaRPr lang="zh-CN" altLang="en-US" spc="300">
              <a:solidFill>
                <a:srgbClr val="3F3F3F"/>
              </a:solidFill>
              <a:latin typeface="仿宋" panose="02010609060101010101" charset="-122"/>
              <a:ea typeface="仿宋" panose="02010609060101010101" charset="-122"/>
            </a:endParaRPr>
          </a:p>
        </p:txBody>
      </p:sp>
      <p:sp>
        <p:nvSpPr>
          <p:cNvPr id="37"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各种</a:t>
            </a:r>
            <a:endParaRPr lang="zh-CN" altLang="en-US" spc="300">
              <a:solidFill>
                <a:srgbClr val="3F3F3F"/>
              </a:solidFill>
              <a:latin typeface="仿宋" panose="02010609060101010101" charset="-122"/>
              <a:ea typeface="仿宋" panose="02010609060101010101" charset="-122"/>
            </a:endParaRPr>
          </a:p>
        </p:txBody>
      </p:sp>
      <p:sp>
        <p:nvSpPr>
          <p:cNvPr id="38"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人际关系</a:t>
            </a:r>
            <a:endParaRPr lang="zh-CN" altLang="en-US" sz="1200" err="1">
              <a:solidFill>
                <a:srgbClr val="3F3F3F"/>
              </a:solidFill>
              <a:latin typeface="仿宋" panose="02010609060101010101" charset="-122"/>
              <a:ea typeface="仿宋" panose="02010609060101010101" charset="-122"/>
            </a:endParaRPr>
          </a:p>
        </p:txBody>
      </p:sp>
      <p:sp>
        <p:nvSpPr>
          <p:cNvPr id="46"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改善</a:t>
            </a:r>
            <a:endParaRPr lang="zh-CN" altLang="en-US" sz="1200" err="1">
              <a:solidFill>
                <a:srgbClr val="3F3F3F"/>
              </a:solidFill>
              <a:latin typeface="仿宋" panose="02010609060101010101" charset="-122"/>
              <a:ea typeface="仿宋" panose="02010609060101010101" charset="-122"/>
            </a:endParaRPr>
          </a:p>
        </p:txBody>
      </p:sp>
      <p:sp>
        <p:nvSpPr>
          <p:cNvPr id="47"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处理</a:t>
            </a:r>
            <a:endParaRPr lang="zh-CN" altLang="en-US" sz="1200" err="1">
              <a:solidFill>
                <a:srgbClr val="3F3F3F"/>
              </a:solidFill>
              <a:latin typeface="仿宋" panose="02010609060101010101" charset="-122"/>
              <a:ea typeface="仿宋" panose="02010609060101010101" charset="-122"/>
            </a:endParaRPr>
          </a:p>
        </p:txBody>
      </p:sp>
      <p:sp>
        <p:nvSpPr>
          <p:cNvPr id="48"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运用</a:t>
            </a:r>
            <a:endParaRPr lang="zh-CN" altLang="en-US" sz="1200" err="1">
              <a:solidFill>
                <a:srgbClr val="3F3F3F"/>
              </a:solidFill>
              <a:latin typeface="仿宋" panose="02010609060101010101" charset="-122"/>
              <a:ea typeface="仿宋" panose="02010609060101010101" charset="-122"/>
            </a:endParaRPr>
          </a:p>
        </p:txBody>
      </p:sp>
      <p:sp>
        <p:nvSpPr>
          <p:cNvPr id="49"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实例</a:t>
            </a:r>
            <a:endParaRPr lang="zh-CN" altLang="en-US" sz="1200" err="1">
              <a:solidFill>
                <a:srgbClr val="3F3F3F"/>
              </a:solidFill>
              <a:latin typeface="仿宋" panose="02010609060101010101" charset="-122"/>
              <a:ea typeface="仿宋" panose="02010609060101010101" charset="-122"/>
            </a:endParaRPr>
          </a:p>
        </p:txBody>
      </p:sp>
      <p:sp>
        <p:nvSpPr>
          <p:cNvPr id="50"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案例</a:t>
            </a:r>
            <a:endParaRPr lang="zh-CN" altLang="en-US" sz="1200" err="1">
              <a:solidFill>
                <a:srgbClr val="3F3F3F"/>
              </a:solidFill>
              <a:latin typeface="仿宋" panose="02010609060101010101" charset="-122"/>
              <a:ea typeface="仿宋" panose="02010609060101010101" charset="-122"/>
            </a:endParaRPr>
          </a:p>
        </p:txBody>
      </p:sp>
      <p:sp>
        <p:nvSpPr>
          <p:cNvPr id="51"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分析</a:t>
            </a:r>
            <a:endParaRPr lang="zh-CN" altLang="en-US" sz="1200">
              <a:solidFill>
                <a:srgbClr val="3F3F3F"/>
              </a:solidFill>
              <a:latin typeface="仿宋" panose="02010609060101010101" charset="-122"/>
              <a:ea typeface="仿宋" panose="02010609060101010101" charset="-122"/>
            </a:endParaRPr>
          </a:p>
        </p:txBody>
      </p:sp>
      <p:sp>
        <p:nvSpPr>
          <p:cNvPr id="52" name="文本框 51"/>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《非暴力沟通情绪篇》是一本深入探讨如何通过非暴力沟通的方式来处理情绪的书籍。作者在书中详细阐述了非暴力沟通在情绪管理中的重要性，以及如何运用非暴力沟通技巧来平息冲突、改善人际关系。</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本书首先解释了什么是非暴力沟通，并强调了其核心原则：尊重、理解和共情。作者认为，通过深入了解对方的感受和需求，我们能够以更加平和的方式来处理和解决各种冲突。</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书中进一步详细介绍了如何运用非暴力沟通技巧来处理各种情绪，包括愤怒、焦虑、悲伤和恐惧等。作者强调了倾听和表达感受的重要性，并提供了实用的沟通技巧，例如如何正确表达自己的需求和感受，如何倾听和理解对方的感受等。</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本书还探讨了如何将非暴力沟通应用于家庭、工作和社交场合。通过大量的实例和案例分析，作者展示了如何在各种情境下运用非暴力沟通技巧来改善人际关系，提高情绪管理能力。</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总体来说，《非暴力沟通情绪篇》是一本非常实用的情绪管理指南，它不仅提供了丰富的理论知识和技巧，还通过具体的实例和案例分析帮助读者更好地理解和应用非暴力沟通。对于那些希望改善人际关系、提高情绪管理能力的人来说，这本书无疑是一本不可多得的宝典。</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在我们的日常生活中，沟通是不可或缺的一部分。然而，很多时候，我们的沟通方式却充满了冲突和不满。这时，就需要一种更加平和、有效的沟通方式来解决问题。《非暴力沟通情绪篇》就是这样一本书，它为我们提供了一种全新的沟通方式，让我们在处理人际关系和解决问题时更加得心应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在这本书中，作者详细阐述了非暴力沟通的重要性和应用方法。非暴力沟通是一种以尊重和理解为基础的沟通方式，它强调倾听、表达感受和需要，以及寻求共同利益。这种沟通方式能够帮助我们更好地理解自己和他人，减少冲突和误解，增进彼此之间的理解和信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感受的根源在于我们自身。我们的需要和期待，以及对他人行为的看法，导致了我们的感受。”这句话提醒我们，我们的感受不是由他人的行为所决定的，而是由我们自身的需求和期待所驱动的。因此，我们应该更多地自己的内在需求，并尝试通过积极的方式来满足这些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在观察和评论之间、在陈述事实和给出评判之间，有一个重要的区别。”这句话强调了观察和评论之间的差异。观察是客观地描述事实，而评论则是带有主观色彩的判断。通过区分观察和评论，我们可以更加清晰地表达自己的观点，减少误解和冲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我们无法强迫他人按照我们所期望的方式行动，但我们可以扩大自己的知觉能力，去充分地体验和表达感受。”这句话提醒我们，我们无法控制他人的行为，但我们可以控制自己的反应。当我们遇到不满或冲突时，应该尝试通过积极的方式来表达自己的感受和需求，而不是试图控制他人的行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当我们真诚地表达感激时，我们是在清晰地表达一个信息：‘我真的很感激你’，而不是试图通过表达感激来操纵对方。”这句话强调了真诚表达感激的重要性。当我们真诚地表达感激时，我们是在表达对他人行为的认可和赞赏，而不是试图通过感激来控制他人的行为。这种真诚的表达可以增进彼此之间的信任和理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爱自己意味着接纳本真的自我，即使某些自认为不好的方面被别人看作是缺陷。”这句话提醒我们要爱自己，接纳自己的不完美。当我们接纳自己的不完美时，我们才能更好地发挥自己的潜力，成为更好的自己。</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非暴力沟通·情绪篇》是一本引人深思的书，它教会我们如何用非暴力的方式去理解和处理自己的情绪，以及如何通过同理心去理解和回应他人的情绪。作者马歇尔·卢森堡博士以他深厚的心理学背景和对人类行为的深刻理解，为我们揭示了情绪和沟通之间的微妙关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https://d.book118.com/588107034001006030</a:t>
            </a:r>
          </a:p>
        </p:txBody>
      </p:sp>
    </p:spTree>
  </p:cSld>
  <p:clrMapOvr>
    <a:masterClrMapping/>
  </p:clrMapOvr>
  <p:transition/>
  <p:timing/>
</p:sld>
</file>

<file path=ppt/tags/tag1.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3.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bbcf2772b2c343209350ea40fe9b3f86"/>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此处添加副标题内容"/>
  <p:tag name="KSO_WM_UNIT_TEXT_FILL_FORE_SCHEMECOLOR_INDEX" val="13"/>
  <p:tag name="KSO_WM_UNIT_TEXT_FILL_FORE_SCHEMECOLOR_INDEX_BRIGHTNESS" val="0.35"/>
  <p:tag name="KSO_WM_UNIT_TEXT_FILL_TYPE" val="1"/>
  <p:tag name="KSO_WM_UNIT_TYPE" val="b"/>
  <p:tag name="KSO_WM_UNIT_VALUE" val="19"/>
</p:tagLst>
</file>

<file path=ppt/tags/tag4.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xml><?xml version="1.0" encoding="utf-8"?>
<p:tagLst xmlns:p="http://schemas.openxmlformats.org/presentationml/2006/main">
  <p:tag name="KSO_WM_ASSEMBLE_CHIP_INDEX" val="e15ba83617d64fc6b109e9b981a2786d"/>
  <p:tag name="KSO_WM_BEAUTIFY_FLAG" val="#wm#"/>
  <p:tag name="KSO_WM_CHIP_FILLAREA_FILL_RULE" val="{&quot;fill_align&quot;:&quot;l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ab4ece2c928a4baaafb90c3c2e278ac4"/>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7.xml><?xml version="1.0" encoding="utf-8"?>
<p:tagLst xmlns:p="http://schemas.openxmlformats.org/presentationml/2006/main">
  <p:tag name="KSO_WM_ASSEMBLE_CHIP_INDEX" val="8da15b3f4ce2483da3539565a25eaaf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34f37ec0980f47a1af3b7d3af8ed1ab9"/>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xml><?xml version="1.0" encoding="utf-8"?>
<p:tagLst xmlns:p="http://schemas.openxmlformats.org/presentationml/2006/main">
  <p:tag name="KSO_WM_ASSEMBLE_CHIP_INDEX" val="362f32f05c4a4f00ab00d35837cf7c7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b886f1253c3b428282adae0639e94fbb"/>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9.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babe2e0cd4c342568048a050fb317af6"/>
  <p:tag name="KSO_WM_UNIT_DEFAULT_FONT" val="24;32;2"/>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19"/>
</p:tagLst>
</file>

<file path=ppt/tags/tag10.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7a8c00639c474901b56d9777ab95a400"/>
  <p:tag name="KSO_WM_UNIT_DEFAULT_FONT" val="14;16;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输入你的正文，文字是您思想的提炼，为了最终演示发布的良好效果。"/>
  <p:tag name="KSO_WM_UNIT_TEXT_FILL_FORE_SCHEMECOLOR_INDEX" val="13"/>
  <p:tag name="KSO_WM_UNIT_TEXT_FILL_FORE_SCHEMECOLOR_INDEX_BRIGHTNESS" val="0.35"/>
  <p:tag name="KSO_WM_UNIT_TEXT_FILL_TYPE" val="1"/>
  <p:tag name="KSO_WM_UNIT_TYPE" val="b"/>
  <p:tag name="KSO_WM_UNIT_VALUE" val="165"/>
</p:tagLst>
</file>

<file path=ppt/tags/tag1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5.xml><?xml version="1.0" encoding="utf-8"?>
<p:tagLst xmlns:p="http://schemas.openxmlformats.org/presentationml/2006/main">
  <p:tag name="KSO_WM_ASSEMBLE_CHIP_INDEX" val="fd81a4c5f14149d8af6cd44c0f242661"/>
  <p:tag name="KSO_WM_BEAUTIFY_FLAG" val="#wm#"/>
  <p:tag name="KSO_WM_CHIP_FILLAREA_FILL_RULE" val="{&quot;fill_align&quot;:&quot;r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71da2df21867433a8785a6e49e807f6e"/>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16.xml><?xml version="1.0" encoding="utf-8"?>
<p:tagLst xmlns:p="http://schemas.openxmlformats.org/presentationml/2006/main">
  <p:tag name="KSO_WM_ASSEMBLE_CHIP_INDEX" val="80d7ca7f5f494a319fe07cece3ce117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26a788a8b837421390fb74640dd3386e"/>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7.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8.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9.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0.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3.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4.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96d83f363bcc494ea61ee02635dd7cf8"/>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3"/>
  <p:tag name="KSO_WM_UNIT_TEXT_FILL_FORE_SCHEMECOLOR_INDEX_BRIGHTNESS" val="0.35"/>
  <p:tag name="KSO_WM_UNIT_TEXT_FILL_TYPE" val="1"/>
  <p:tag name="KSO_WM_UNIT_TYPE" val="b"/>
  <p:tag name="KSO_WM_UNIT_VALUE" val="18"/>
</p:tagLst>
</file>

<file path=ppt/tags/tag25.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a5f8170114864349bad27e18bf193b90"/>
  <p:tag name="KSO_WM_UNIT_DEFAULT_FONT" val="60;74;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1"/>
  <p:tag name="KSO_WM_UNIT_PRESET_TEXT" val="谢谢观看"/>
  <p:tag name="KSO_WM_UNIT_TEXT_FILL_FORE_SCHEMECOLOR_INDEX" val="13"/>
  <p:tag name="KSO_WM_UNIT_TEXT_FILL_FORE_SCHEMECOLOR_INDEX_BRIGHTNESS" val="0.15"/>
  <p:tag name="KSO_WM_UNIT_TEXT_FILL_TYPE" val="1"/>
  <p:tag name="KSO_WM_UNIT_TYPE" val="a"/>
  <p:tag name="KSO_WM_UNIT_VALUE" val="6"/>
</p:tagLst>
</file>

<file path=ppt/tags/tag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8.xml><?xml version="1.0" encoding="utf-8"?>
<p:tagLst xmlns:p="http://schemas.openxmlformats.org/presentationml/2006/main">
  <p:tag name="KSO_WM_SLIDE_BACKGROUND_TYPE" val="general"/>
</p:tagLst>
</file>

<file path=ppt/tags/tag29.xml><?xml version="1.0" encoding="utf-8"?>
<p:tagLst xmlns:p="http://schemas.openxmlformats.org/presentationml/2006/main">
  <p:tag name="KSO_WM_SLIDE_BACKGROUND_TYPE" val="general"/>
</p:tagLst>
</file>

<file path=ppt/tags/tag30.xml><?xml version="1.0" encoding="utf-8"?>
<p:tagLst xmlns:p="http://schemas.openxmlformats.org/presentationml/2006/main">
  <p:tag name="KSO_WM_SLIDE_BACKGROUND_TYPE" val="general"/>
</p:tagLst>
</file>

<file path=ppt/tags/tag31.xml><?xml version="1.0" encoding="utf-8"?>
<p:tagLst xmlns:p="http://schemas.openxmlformats.org/presentationml/2006/main">
  <p:tag name="KSO_WM_SLIDE_BACKGROUND_TYPE" val="general"/>
</p:tagLst>
</file>

<file path=ppt/tags/tag32.xml><?xml version="1.0" encoding="utf-8"?>
<p:tagLst xmlns:p="http://schemas.openxmlformats.org/presentationml/2006/main">
  <p:tag name="KSO_WM_ASSEMBLE_CHIP_INDEX" val="ca46edf111714b50a52e157a8204f32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frame"/>
  <p:tag name="KSO_WM_TAG_VERSION" val="1.0"/>
  <p:tag name="KSO_WM_TEMPLATE_CATEGORY" val="chip"/>
  <p:tag name="KSO_WM_TEMPLATE_INDEX" val="20201293"/>
  <p:tag name="KSO_WM_UNIT_COMPATIBLE" val="0"/>
  <p:tag name="KSO_WM_UNIT_DEC_AREA_ID" val="6f85697011dd4c36953a7afb80b62e6d"/>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ASSEMBLE_CHIP_INDEX" val="74c6c9ef86c441ffa4c6c1da9248515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frame"/>
  <p:tag name="KSO_WM_TAG_VERSION" val="1.0"/>
  <p:tag name="KSO_WM_TEMPLATE_CATEGORY" val="chip"/>
  <p:tag name="KSO_WM_TEMPLATE_INDEX" val="20201293"/>
  <p:tag name="KSO_WM_UNIT_COMPATIBLE" val="0"/>
  <p:tag name="KSO_WM_UNIT_DEC_AREA_ID" val="86ab4b764f084da0b0502715ef32d348"/>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34.xml><?xml version="1.0" encoding="utf-8"?>
<p:tagLst xmlns:p="http://schemas.openxmlformats.org/presentationml/2006/main">
  <p:tag name="KSO_WM_ASSEMBLE_CHIP_INDEX" val="b95f201a57ca4aad8084c553c63b0aa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frame"/>
  <p:tag name="KSO_WM_TAG_VERSION" val="1.0"/>
  <p:tag name="KSO_WM_TEMPLATE_CATEGORY" val="chip"/>
  <p:tag name="KSO_WM_TEMPLATE_INDEX" val="20201293"/>
  <p:tag name="KSO_WM_UNIT_COMPATIBLE" val="0"/>
  <p:tag name="KSO_WM_UNIT_DEC_AREA_ID" val="20a7f9f60f3246429387fc233527e96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35.xml><?xml version="1.0" encoding="utf-8"?>
<p:tagLst xmlns:p="http://schemas.openxmlformats.org/presentationml/2006/main">
  <p:tag name="KSO_WM_SLIDE_BACKGROUND_TYPE" val="frame"/>
</p:tagLst>
</file>

<file path=ppt/tags/tag36.xml><?xml version="1.0" encoding="utf-8"?>
<p:tagLst xmlns:p="http://schemas.openxmlformats.org/presentationml/2006/main">
  <p:tag name="KSO_WM_SLIDE_BACKGROUND_TYPE" val="frame"/>
</p:tagLst>
</file>

<file path=ppt/tags/tag37.xml><?xml version="1.0" encoding="utf-8"?>
<p:tagLst xmlns:p="http://schemas.openxmlformats.org/presentationml/2006/main">
  <p:tag name="KSO_WM_SLIDE_BACKGROUND_TYPE" val="frame"/>
</p:tagLst>
</file>

<file path=ppt/tags/tag38.xml><?xml version="1.0" encoding="utf-8"?>
<p:tagLst xmlns:p="http://schemas.openxmlformats.org/presentationml/2006/main">
  <p:tag name="KSO_WM_SLIDE_BACKGROUND_TYPE" val="frame"/>
</p:tagLst>
</file>

<file path=ppt/tags/tag39.xml><?xml version="1.0" encoding="utf-8"?>
<p:tagLst xmlns:p="http://schemas.openxmlformats.org/presentationml/2006/main">
  <p:tag name="KSO_WM_SLIDE_BACKGROUND_TYPE" val="frame"/>
</p:tagLst>
</file>

<file path=ppt/tags/tag40.xml><?xml version="1.0" encoding="utf-8"?>
<p:tagLst xmlns:p="http://schemas.openxmlformats.org/presentationml/2006/main">
  <p:tag name="KSO_WM_ASSEMBLE_CHIP_INDEX" val="e977b0a7ba2e438cb853c03727ed247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leftRight"/>
  <p:tag name="KSO_WM_TAG_VERSION" val="1.0"/>
  <p:tag name="KSO_WM_TEMPLATE_CATEGORY" val="chip"/>
  <p:tag name="KSO_WM_TEMPLATE_INDEX" val="20201293"/>
  <p:tag name="KSO_WM_UNIT_COMPATIBLE" val="0"/>
  <p:tag name="KSO_WM_UNIT_DEC_AREA_ID" val="1d59e8ea84f849ada1bcf878678826e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41.xml><?xml version="1.0" encoding="utf-8"?>
<p:tagLst xmlns:p="http://schemas.openxmlformats.org/presentationml/2006/main">
  <p:tag name="KSO_WM_ASSEMBLE_CHIP_INDEX" val="02b7eab650cc40d39006fce446f7fe43"/>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leftRight"/>
  <p:tag name="KSO_WM_TAG_VERSION" val="1.0"/>
  <p:tag name="KSO_WM_TEMPLATE_CATEGORY" val="chip"/>
  <p:tag name="KSO_WM_TEMPLATE_INDEX" val="20201293"/>
  <p:tag name="KSO_WM_UNIT_COMPATIBLE" val="0"/>
  <p:tag name="KSO_WM_UNIT_DEC_AREA_ID" val="2a643f70f90349f49bd0b4e8a8c3011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42.xml><?xml version="1.0" encoding="utf-8"?>
<p:tagLst xmlns:p="http://schemas.openxmlformats.org/presentationml/2006/main">
  <p:tag name="KSO_WM_ASSEMBLE_CHIP_INDEX" val="f33360b5c486479486f189883183c53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leftRight"/>
  <p:tag name="KSO_WM_TAG_VERSION" val="1.0"/>
  <p:tag name="KSO_WM_TEMPLATE_CATEGORY" val="chip"/>
  <p:tag name="KSO_WM_TEMPLATE_INDEX" val="20201293"/>
  <p:tag name="KSO_WM_UNIT_COMPATIBLE" val="0"/>
  <p:tag name="KSO_WM_UNIT_DEC_AREA_ID" val="0130ad08a7fd42a3ba645fd34681ba96"/>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43.xml><?xml version="1.0" encoding="utf-8"?>
<p:tagLst xmlns:p="http://schemas.openxmlformats.org/presentationml/2006/main">
  <p:tag name="KSO_WM_SLIDE_BACKGROUND_TYPE" val="leftRight"/>
</p:tagLst>
</file>

<file path=ppt/tags/tag44.xml><?xml version="1.0" encoding="utf-8"?>
<p:tagLst xmlns:p="http://schemas.openxmlformats.org/presentationml/2006/main">
  <p:tag name="KSO_WM_SLIDE_BACKGROUND_TYPE" val="leftRight"/>
</p:tagLst>
</file>

<file path=ppt/tags/tag45.xml><?xml version="1.0" encoding="utf-8"?>
<p:tagLst xmlns:p="http://schemas.openxmlformats.org/presentationml/2006/main">
  <p:tag name="KSO_WM_SLIDE_BACKGROUND_TYPE" val="leftRight"/>
</p:tagLst>
</file>

<file path=ppt/tags/tag46.xml><?xml version="1.0" encoding="utf-8"?>
<p:tagLst xmlns:p="http://schemas.openxmlformats.org/presentationml/2006/main">
  <p:tag name="KSO_WM_SLIDE_BACKGROUND_TYPE" val="leftRight"/>
</p:tagLst>
</file>

<file path=ppt/tags/tag47.xml><?xml version="1.0" encoding="utf-8"?>
<p:tagLst xmlns:p="http://schemas.openxmlformats.org/presentationml/2006/main">
  <p:tag name="KSO_WM_SLIDE_BACKGROUND_TYPE" val="leftRight"/>
</p:tagLst>
</file>

<file path=ppt/tags/tag48.xml><?xml version="1.0" encoding="utf-8"?>
<p:tagLst xmlns:p="http://schemas.openxmlformats.org/presentationml/2006/main">
  <p:tag name="KSO_WM_SLIDE_BACKGROUND_TYPE" val="leftRight"/>
</p:tagLst>
</file>

<file path=ppt/tags/tag49.xml><?xml version="1.0" encoding="utf-8"?>
<p:tagLst xmlns:p="http://schemas.openxmlformats.org/presentationml/2006/main">
  <p:tag name="KSO_WM_ASSEMBLE_CHIP_INDEX" val="29a7da2a7710452499ce906a6815b25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topBottom"/>
  <p:tag name="KSO_WM_TAG_VERSION" val="1.0"/>
  <p:tag name="KSO_WM_TEMPLATE_CATEGORY" val="chip"/>
  <p:tag name="KSO_WM_TEMPLATE_INDEX" val="20201293"/>
  <p:tag name="KSO_WM_UNIT_COMPATIBLE" val="0"/>
  <p:tag name="KSO_WM_UNIT_DEC_AREA_ID" val="9ce9fcbcdd454ec6b7cb78105b003fd3"/>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0.xml><?xml version="1.0" encoding="utf-8"?>
<p:tagLst xmlns:p="http://schemas.openxmlformats.org/presentationml/2006/main">
  <p:tag name="KSO_WM_ASSEMBLE_CHIP_INDEX" val="58d234d209be4976b2e0cf01005a0ef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topBottom"/>
  <p:tag name="KSO_WM_TAG_VERSION" val="1.0"/>
  <p:tag name="KSO_WM_TEMPLATE_CATEGORY" val="chip"/>
  <p:tag name="KSO_WM_TEMPLATE_INDEX" val="20201293"/>
  <p:tag name="KSO_WM_UNIT_COMPATIBLE" val="0"/>
  <p:tag name="KSO_WM_UNIT_DEC_AREA_ID" val="bb1dbd7aca9e40908e1e17eb10411702"/>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1.xml><?xml version="1.0" encoding="utf-8"?>
<p:tagLst xmlns:p="http://schemas.openxmlformats.org/presentationml/2006/main">
  <p:tag name="KSO_WM_ASSEMBLE_CHIP_INDEX" val="f5a2004ac49b4bb69c57f8a02a26ca3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topBottom"/>
  <p:tag name="KSO_WM_TAG_VERSION" val="1.0"/>
  <p:tag name="KSO_WM_TEMPLATE_CATEGORY" val="chip"/>
  <p:tag name="KSO_WM_TEMPLATE_INDEX" val="20201293"/>
  <p:tag name="KSO_WM_UNIT_COMPATIBLE" val="0"/>
  <p:tag name="KSO_WM_UNIT_DEC_AREA_ID" val="e002303fbfca4df79512f67617623bf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52.xml><?xml version="1.0" encoding="utf-8"?>
<p:tagLst xmlns:p="http://schemas.openxmlformats.org/presentationml/2006/main">
  <p:tag name="KSO_WM_SLIDE_BACKGROUND_TYPE" val="topBottom"/>
</p:tagLst>
</file>

<file path=ppt/tags/tag53.xml><?xml version="1.0" encoding="utf-8"?>
<p:tagLst xmlns:p="http://schemas.openxmlformats.org/presentationml/2006/main">
  <p:tag name="KSO_WM_SLIDE_BACKGROUND_TYPE" val="topBottom"/>
</p:tagLst>
</file>

<file path=ppt/tags/tag54.xml><?xml version="1.0" encoding="utf-8"?>
<p:tagLst xmlns:p="http://schemas.openxmlformats.org/presentationml/2006/main">
  <p:tag name="KSO_WM_SLIDE_BACKGROUND_TYPE" val="topBottom"/>
</p:tagLst>
</file>

<file path=ppt/tags/tag55.xml><?xml version="1.0" encoding="utf-8"?>
<p:tagLst xmlns:p="http://schemas.openxmlformats.org/presentationml/2006/main">
  <p:tag name="KSO_WM_SLIDE_BACKGROUND_TYPE" val="topBottom"/>
</p:tagLst>
</file>

<file path=ppt/tags/tag56.xml><?xml version="1.0" encoding="utf-8"?>
<p:tagLst xmlns:p="http://schemas.openxmlformats.org/presentationml/2006/main">
  <p:tag name="KSO_WM_SLIDE_BACKGROUND_TYPE" val="topBottom"/>
</p:tagLst>
</file>

<file path=ppt/tags/tag57.xml><?xml version="1.0" encoding="utf-8"?>
<p:tagLst xmlns:p="http://schemas.openxmlformats.org/presentationml/2006/main">
  <p:tag name="KSO_WM_SLIDE_BACKGROUND_TYPE" val="topBottom"/>
</p:tagLst>
</file>

<file path=ppt/tags/tag58.xml><?xml version="1.0" encoding="utf-8"?>
<p:tagLst xmlns:p="http://schemas.openxmlformats.org/presentationml/2006/main">
  <p:tag name="KSO_WM_ASSEMBLE_CHIP_INDEX" val="1fc67831cb5a49c892673ec7cdbcd031"/>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ottomTop"/>
  <p:tag name="KSO_WM_TAG_VERSION" val="1.0"/>
  <p:tag name="KSO_WM_TEMPLATE_CATEGORY" val="chip"/>
  <p:tag name="KSO_WM_TEMPLATE_INDEX" val="20201293"/>
  <p:tag name="KSO_WM_UNIT_COMPATIBLE" val="0"/>
  <p:tag name="KSO_WM_UNIT_DEC_AREA_ID" val="fb223afda20e4bc98e7e527da0d4061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9.xml><?xml version="1.0" encoding="utf-8"?>
<p:tagLst xmlns:p="http://schemas.openxmlformats.org/presentationml/2006/main">
  <p:tag name="KSO_WM_ASSEMBLE_CHIP_INDEX" val="ae053a95a3884383997281928459716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ottomTop"/>
  <p:tag name="KSO_WM_TAG_VERSION" val="1.0"/>
  <p:tag name="KSO_WM_TEMPLATE_CATEGORY" val="chip"/>
  <p:tag name="KSO_WM_TEMPLATE_INDEX" val="20201293"/>
  <p:tag name="KSO_WM_UNIT_COMPATIBLE" val="0"/>
  <p:tag name="KSO_WM_UNIT_DEC_AREA_ID" val="43ced91df8614865bce67ad2c5869386"/>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0.xml><?xml version="1.0" encoding="utf-8"?>
<p:tagLst xmlns:p="http://schemas.openxmlformats.org/presentationml/2006/main">
  <p:tag name="KSO_WM_ASSEMBLE_CHIP_INDEX" val="56ee6a1a3283454ab095ea878c93175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ottomTop"/>
  <p:tag name="KSO_WM_TAG_VERSION" val="1.0"/>
  <p:tag name="KSO_WM_TEMPLATE_CATEGORY" val="chip"/>
  <p:tag name="KSO_WM_TEMPLATE_INDEX" val="20201293"/>
  <p:tag name="KSO_WM_UNIT_COMPATIBLE" val="0"/>
  <p:tag name="KSO_WM_UNIT_DEC_AREA_ID" val="18b5cfe565f84a319a39b55186d91e5d"/>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1.xml><?xml version="1.0" encoding="utf-8"?>
<p:tagLst xmlns:p="http://schemas.openxmlformats.org/presentationml/2006/main">
  <p:tag name="KSO_WM_SLIDE_BACKGROUND_TYPE" val="bottomTop"/>
</p:tagLst>
</file>

<file path=ppt/tags/tag62.xml><?xml version="1.0" encoding="utf-8"?>
<p:tagLst xmlns:p="http://schemas.openxmlformats.org/presentationml/2006/main">
  <p:tag name="KSO_WM_SLIDE_BACKGROUND_TYPE" val="bottomTop"/>
</p:tagLst>
</file>

<file path=ppt/tags/tag63.xml><?xml version="1.0" encoding="utf-8"?>
<p:tagLst xmlns:p="http://schemas.openxmlformats.org/presentationml/2006/main">
  <p:tag name="KSO_WM_SLIDE_BACKGROUND_TYPE" val="bottomTop"/>
</p:tagLst>
</file>

<file path=ppt/tags/tag64.xml><?xml version="1.0" encoding="utf-8"?>
<p:tagLst xmlns:p="http://schemas.openxmlformats.org/presentationml/2006/main">
  <p:tag name="KSO_WM_SLIDE_BACKGROUND_TYPE" val="bottomTop"/>
</p:tagLst>
</file>

<file path=ppt/tags/tag65.xml><?xml version="1.0" encoding="utf-8"?>
<p:tagLst xmlns:p="http://schemas.openxmlformats.org/presentationml/2006/main">
  <p:tag name="KSO_WM_SLIDE_BACKGROUND_TYPE" val="bottomTop"/>
</p:tagLst>
</file>

<file path=ppt/tags/tag66.xml><?xml version="1.0" encoding="utf-8"?>
<p:tagLst xmlns:p="http://schemas.openxmlformats.org/presentationml/2006/main">
  <p:tag name="KSO_WM_SLIDE_BACKGROUND_TYPE" val="bottomTop"/>
</p:tagLst>
</file>

<file path=ppt/tags/tag67.xml><?xml version="1.0" encoding="utf-8"?>
<p:tagLst xmlns:p="http://schemas.openxmlformats.org/presentationml/2006/main">
  <p:tag name="KSO_WM_ASSEMBLE_CHIP_INDEX" val="6ae098f97e7544f99dcde5a345b84b25"/>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navigation"/>
  <p:tag name="KSO_WM_TAG_VERSION" val="1.0"/>
  <p:tag name="KSO_WM_TEMPLATE_CATEGORY" val="chip"/>
  <p:tag name="KSO_WM_TEMPLATE_INDEX" val="20201293"/>
  <p:tag name="KSO_WM_UNIT_COMPATIBLE" val="0"/>
  <p:tag name="KSO_WM_UNIT_DEC_AREA_ID" val="21db78a4d71642f9a87d6340830d1301"/>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ASSEMBLE_CHIP_INDEX" val="acf38ca99e8c4975816fd3b4fa3bcaef"/>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navigation"/>
  <p:tag name="KSO_WM_TAG_VERSION" val="1.0"/>
  <p:tag name="KSO_WM_TEMPLATE_CATEGORY" val="chip"/>
  <p:tag name="KSO_WM_TEMPLATE_INDEX" val="20201293"/>
  <p:tag name="KSO_WM_UNIT_COMPATIBLE" val="0"/>
  <p:tag name="KSO_WM_UNIT_DEC_AREA_ID" val="c62eb7bccd404f4ca7c94d4633816c75"/>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9.xml><?xml version="1.0" encoding="utf-8"?>
<p:tagLst xmlns:p="http://schemas.openxmlformats.org/presentationml/2006/main">
  <p:tag name="KSO_WM_ASSEMBLE_CHIP_INDEX" val="3cb715d7cd84472bb6f1213135d85596"/>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navigation"/>
  <p:tag name="KSO_WM_TAG_VERSION" val="1.0"/>
  <p:tag name="KSO_WM_TEMPLATE_CATEGORY" val="chip"/>
  <p:tag name="KSO_WM_TEMPLATE_INDEX" val="20201293"/>
  <p:tag name="KSO_WM_UNIT_COMPATIBLE" val="0"/>
  <p:tag name="KSO_WM_UNIT_DEC_AREA_ID" val="43565377674c4cd0a3bff888d75576a0"/>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70.xml><?xml version="1.0" encoding="utf-8"?>
<p:tagLst xmlns:p="http://schemas.openxmlformats.org/presentationml/2006/main">
  <p:tag name="KSO_WM_SLIDE_BACKGROUND_TYPE" val="navigation"/>
</p:tagLst>
</file>

<file path=ppt/tags/tag71.xml><?xml version="1.0" encoding="utf-8"?>
<p:tagLst xmlns:p="http://schemas.openxmlformats.org/presentationml/2006/main">
  <p:tag name="KSO_WM_SLIDE_BACKGROUND_TYPE" val="navigation"/>
</p:tagLst>
</file>

<file path=ppt/tags/tag72.xml><?xml version="1.0" encoding="utf-8"?>
<p:tagLst xmlns:p="http://schemas.openxmlformats.org/presentationml/2006/main">
  <p:tag name="KSO_WM_SLIDE_BACKGROUND_TYPE" val="navigation"/>
</p:tagLst>
</file>

<file path=ppt/tags/tag73.xml><?xml version="1.0" encoding="utf-8"?>
<p:tagLst xmlns:p="http://schemas.openxmlformats.org/presentationml/2006/main">
  <p:tag name="KSO_WM_SLIDE_BACKGROUND_TYPE" val="navigation"/>
</p:tagLst>
</file>

<file path=ppt/tags/tag74.xml><?xml version="1.0" encoding="utf-8"?>
<p:tagLst xmlns:p="http://schemas.openxmlformats.org/presentationml/2006/main">
  <p:tag name="KSO_WM_SLIDE_BACKGROUND_TYPE" val="navigation"/>
</p:tagLst>
</file>

<file path=ppt/tags/tag75.xml><?xml version="1.0" encoding="utf-8"?>
<p:tagLst xmlns:p="http://schemas.openxmlformats.org/presentationml/2006/main">
  <p:tag name="KSO_WM_SLIDE_BACKGROUND_TYPE" val="navigation"/>
</p:tagLst>
</file>

<file path=ppt/tags/tag76.xml><?xml version="1.0" encoding="utf-8"?>
<p:tagLst xmlns:p="http://schemas.openxmlformats.org/presentationml/2006/main">
  <p:tag name="KSO_WM_SLIDE_BACKGROUND_TYPE" val="navigation"/>
</p:tagLst>
</file>

<file path=ppt/tags/tag77.xml><?xml version="1.0" encoding="utf-8"?>
<p:tagLst xmlns:p="http://schemas.openxmlformats.org/presentationml/2006/main">
  <p:tag name="KSO_WM_SLIDE_BACKGROUND_TYPE" val="navigation"/>
</p:tagLst>
</file>

<file path=ppt/tags/tag78.xml><?xml version="1.0" encoding="utf-8"?>
<p:tagLst xmlns:p="http://schemas.openxmlformats.org/presentationml/2006/main">
  <p:tag name="KSO_WM_ASSEMBLE_CHIP_INDEX" val="3588f85b4d0f401db79975545894d9c4"/>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elt"/>
  <p:tag name="KSO_WM_TAG_VERSION" val="1.0"/>
  <p:tag name="KSO_WM_TEMPLATE_CATEGORY" val="chip"/>
  <p:tag name="KSO_WM_TEMPLATE_INDEX" val="20201293"/>
  <p:tag name="KSO_WM_UNIT_COMPATIBLE" val="0"/>
  <p:tag name="KSO_WM_UNIT_DEC_AREA_ID" val="31b30d0a2a7348c58dd356ae2b69102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ASSEMBLE_CHIP_INDEX" val="780169f800204570a19767162010aec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elt"/>
  <p:tag name="KSO_WM_TAG_VERSION" val="1.0"/>
  <p:tag name="KSO_WM_TEMPLATE_CATEGORY" val="chip"/>
  <p:tag name="KSO_WM_TEMPLATE_INDEX" val="20201293"/>
  <p:tag name="KSO_WM_UNIT_COMPATIBLE" val="0"/>
  <p:tag name="KSO_WM_UNIT_DEC_AREA_ID" val="7777104886814beabcda27e16173ea6d"/>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0.xml><?xml version="1.0" encoding="utf-8"?>
<p:tagLst xmlns:p="http://schemas.openxmlformats.org/presentationml/2006/main">
  <p:tag name="KSO_WM_ASSEMBLE_CHIP_INDEX" val="e66040eb1a6e446992c17124a1fc928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elt"/>
  <p:tag name="KSO_WM_TAG_VERSION" val="1.0"/>
  <p:tag name="KSO_WM_TEMPLATE_CATEGORY" val="chip"/>
  <p:tag name="KSO_WM_TEMPLATE_INDEX" val="20201293"/>
  <p:tag name="KSO_WM_UNIT_COMPATIBLE" val="0"/>
  <p:tag name="KSO_WM_UNIT_DEC_AREA_ID" val="a2a9c69b03444257a848bde0c59860b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81.xml><?xml version="1.0" encoding="utf-8"?>
<p:tagLst xmlns:p="http://schemas.openxmlformats.org/presentationml/2006/main">
  <p:tag name="KSO_WM_SLIDE_BACKGROUND_TYPE" val="belt"/>
</p:tagLst>
</file>

<file path=ppt/tags/tag82.xml><?xml version="1.0" encoding="utf-8"?>
<p:tagLst xmlns:p="http://schemas.openxmlformats.org/presentationml/2006/main">
  <p:tag name="KSO_WM_SLIDE_BACKGROUND_TYPE" val="belt"/>
</p:tagLst>
</file>

<file path=ppt/tags/tag83.xml><?xml version="1.0" encoding="utf-8"?>
<p:tagLst xmlns:p="http://schemas.openxmlformats.org/presentationml/2006/main">
  <p:tag name="KSO_WM_SLIDE_BACKGROUND_TYPE" val="belt"/>
</p:tagLst>
</file>

<file path=ppt/tags/tag84.xml><?xml version="1.0" encoding="utf-8"?>
<p:tagLst xmlns:p="http://schemas.openxmlformats.org/presentationml/2006/main">
  <p:tag name="KSO_WM_SLIDE_BACKGROUND_TYPE" val="belt"/>
</p:tagLst>
</file>

<file path=ppt/tags/tag85.xml><?xml version="1.0" encoding="utf-8"?>
<p:tagLst xmlns:p="http://schemas.openxmlformats.org/presentationml/2006/main">
  <p:tag name="KSO_WM_SLIDE_BACKGROUND_TYPE" val="belt"/>
</p:tagLst>
</file>

<file path=ppt/tags/tag86.xml><?xml version="1.0" encoding="utf-8"?>
<p:tagLst xmlns:p="http://schemas.openxmlformats.org/presentationml/2006/main">
  <p:tag name="KSO_WM_TEMPLATE_CATEGORY" val="custom"/>
  <p:tag name="KSO_WM_TEMPLATE_INDEX" val="20201293"/>
</p:tagLst>
</file>

<file path=ppt/tags/tag87.xml><?xml version="1.0" encoding="utf-8"?>
<p:tagLst xmlns:p="http://schemas.openxmlformats.org/presentationml/2006/main">
  <p:tag name="KSO_WM_TEMPLATE_CATEGORY" val="custom"/>
  <p:tag name="KSO_WM_TEMPLATE_INDEX" val="20201293"/>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01293"/>
</p:tagLst>
</file>

<file path=ppt/tags/tag89.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5bbce3cc54e946a8a690f9ed56e8d86a"/>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bbcf2772b2c343209350ea40fe9b3f86&quot;,&quot;X&quot;:{&quot;Pos&quot;:1},&quot;Y&quot;:{&quot;Pos&quot;:2}},&quot;whChangeMode&quot;:0}"/>
  <p:tag name="KSO_WM_UNIT_DIAGRAM_ISNUMVISUAL" val="0"/>
  <p:tag name="KSO_WM_UNIT_DIAGRAM_ISREFERUNIT" val="0"/>
  <p:tag name="KSO_WM_UNIT_HIGHLIGHT" val="0"/>
  <p:tag name="KSO_WM_UNIT_ID" val="custom20201293_1*i*1"/>
  <p:tag name="KSO_WM_UNIT_INDEX" val="1"/>
  <p:tag name="KSO_WM_UNIT_LAYERLEVEL" val="1"/>
  <p:tag name="KSO_WM_UNIT_LINE_FILL_TYPE" val="2"/>
  <p:tag name="KSO_WM_UNIT_LINE_FORE_SCHEMECOLOR_INDEX" val="13"/>
  <p:tag name="KSO_WM_UNIT_LINE_FORE_SCHEMECOLOR_INDEX_BRIGHTNESS" val="0.25"/>
  <p:tag name="KSO_WM_UNIT_SM_LIMIT_TYPE" val="3"/>
  <p:tag name="KSO_WM_UNIT_TYPE" val="i"/>
</p:tagLst>
</file>

<file path=ppt/tags/tag90.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91.xml><?xml version="1.0" encoding="utf-8"?>
<p:tagLst xmlns:p="http://schemas.openxmlformats.org/presentationml/2006/main">
  <p:tag name="KSO_WM_BEAUTIFY_FLAG" val="#wm#"/>
  <p:tag name="KSO_WM_CHIP_FILLPROP" val="[[{&quot;fill_id&quot;:&quot;014cd647425143238c2ec88d4832793b&quot;,&quot;fill_align&quot;:&quot;cm&quot;,&quot;text_align&quot;:&quot;lm&quot;,&quot;text_direction&quot;:&quot;horizontal&quot;,&quot;chip_types&quot;:[&quot;text&quot;,&quot;header&quot;]}]]"/>
  <p:tag name="KSO_WM_CHIP_GROUPID" val="5ebf6661ddc3daf3fef3f760"/>
  <p:tag name="KSO_WM_CHIP_INFOS" val="{&quot;layout_type&quot;:&quot;forright&quot;,&quot;slide_type&quot;:[&quot;title&quot;],&quot;aspect_ratio&quot;:&quot;16:9&quot;}"/>
  <p:tag name="KSO_WM_CHIP_XID" val="5ebe041a0ac41c4a0a52557a"/>
  <p:tag name="KSO_WM_SLIDE_BACKGROUND_TYPE" val="general"/>
  <p:tag name="KSO_WM_SLIDE_BK_DARK_LIGHT" val="2"/>
  <p:tag name="KSO_WM_SLIDE_ID" val="custom20201293_1"/>
  <p:tag name="KSO_WM_SLIDE_INDEX" val="1"/>
  <p:tag name="KSO_WM_SLIDE_ITEM_CNT" val="0"/>
  <p:tag name="KSO_WM_SLIDE_LAYOUT" val="a_b"/>
  <p:tag name="KSO_WM_SLIDE_LAYOUT_CNT" val="1_1"/>
  <p:tag name="KSO_WM_SLIDE_LAYOUT_INFO" val="{&quot;id&quot;:&quot;2020-11-03T15:40:27&quot;,&quot;maxSize&quot;:{&quot;size1&quot;:62.85377762405961},&quot;minSize&quot;:{&quot;size1&quot;:51.45377762405962},&quot;normalSize&quot;:{&quot;size1&quot;:58.55377762405961},&quot;subLayout&quot;:[{&quot;id&quot;:&quot;2020-11-03T15:40:27&quot;,&quot;margin&quot;:{&quot;bottom&quot;:0.20331743359565735,&quot;left&quot;:17.497968673706055,&quot;right&quot;:2.963141441345215,&quot;top&quot;:5.821568489074707},&quot;type&quot;:0},{&quot;id&quot;:&quot;2020-11-03T15:40:27&quot;,&quot;margin&quot;:{&quot;bottom&quot;:5.821590900421143,&quot;left&quot;:17.497968673706055,&quot;right&quot;:2.963141441345215,&quot;top&quot;:0.2784408628940582},&quot;type&quot;:0}],&quot;type&quot;:0}"/>
  <p:tag name="KSO_WM_SLIDE_POSITION" val="520*39"/>
  <p:tag name="KSO_WM_SLIDE_SIZE" val="380*460"/>
  <p:tag name="KSO_WM_SLIDE_SUBTYPE" val="pureTxt"/>
  <p:tag name="KSO_WM_SLIDE_SUPPORT_FEATURE_TYPE" val="0"/>
  <p:tag name="KSO_WM_SLIDE_TYPE" val="title"/>
  <p:tag name="KSO_WM_TAG_VERSION" val="1.0"/>
  <p:tag name="KSO_WM_TEMPLATE_ASSEMBLE_GROUPID" val="5fa0fd07a8fc48be8080e791"/>
  <p:tag name="KSO_WM_TEMPLATE_ASSEMBLE_XID" val="5fa10962a8fc48be8080f8ae"/>
  <p:tag name="KSO_WM_TEMPLATE_CATEGORY" val="custom"/>
  <p:tag name="KSO_WM_TEMPLATE_COLOR_TYPE" val="1"/>
  <p:tag name="KSO_WM_TEMPLATE_INDEX" val="20201293"/>
  <p:tag name="KSO_WM_TEMPLATE_MASTER_THUMB_INDEX" val="13"/>
  <p:tag name="KSO_WM_TEMPLATE_MASTER_TYPE" val="1"/>
  <p:tag name="KSO_WM_TEMPLATE_SUBCATEGORY" val="21"/>
  <p:tag name="KSO_WM_TEMPLATE_THUMBS_INDEX" val="1、2、3、4、7、46"/>
</p:tagLst>
</file>

<file path=ppt/tags/tag92.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93.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12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33.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1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1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1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1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1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1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1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1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1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1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1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1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1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1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1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1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1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1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1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1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1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1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16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16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16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16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16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16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17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7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7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1.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7.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8.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0.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1.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4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0.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5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5.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Adjacency">
      <a:dk1>
        <a:srgbClr val="000000"/>
      </a:dk1>
      <a:lt1>
        <a:srgbClr val="FFFFFF"/>
      </a:lt1>
      <a:dk2>
        <a:srgbClr val="F0F0F0"/>
      </a:dk2>
      <a:lt2>
        <a:srgbClr val="FFFFFF"/>
      </a:lt2>
      <a:accent1>
        <a:srgbClr val="6F62A1"/>
      </a:accent1>
      <a:accent2>
        <a:srgbClr val="4775AD"/>
      </a:accent2>
      <a:accent3>
        <a:srgbClr val="3A8599"/>
      </a:accent3>
      <a:accent4>
        <a:srgbClr val="4A8D79"/>
      </a:accent4>
      <a:accent5>
        <a:srgbClr val="708F62"/>
      </a:accent5>
      <a:accent6>
        <a:srgbClr val="A08C60"/>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18</Slides>
  <Notes>17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18</vt:i4>
      </vt:variant>
    </vt:vector>
  </HeadingPairs>
  <TitlesOfParts>
    <vt:vector baseType="lpstr" size="27">
      <vt:lpstr>Arial</vt:lpstr>
      <vt:lpstr>Calibri</vt:lpstr>
      <vt:lpstr>微软雅黑</vt:lpstr>
      <vt:lpstr>幼圆</vt:lpstr>
      <vt:lpstr>汉仪乐喵体W</vt:lpstr>
      <vt:lpstr>仿宋</vt:lpstr>
      <vt:lpstr>Calibri Light</vt:lpstr>
      <vt:lpstr>思源黑体 CN Bold</vt:lpstr>
      <vt:lpstr>Office Theme</vt:lpstr>
      <vt:lpstr>非暴力沟通情绪篇</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2024-09-06T03:03:28.568</cp:lastPrinted>
  <dcterms:created xsi:type="dcterms:W3CDTF">2024-09-05T19:03:28Z</dcterms:created>
  <dcterms:modified xsi:type="dcterms:W3CDTF">2024-09-05T19:03:34Z</dcterms:modified>
</cp:coreProperties>
</file>