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15E7AF-60A7-48EF-BBB8-AF6B2A7FA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F13757-A589-44F3-8773-8DD52FE93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96826D-72F4-4FAB-83AF-A47C9A950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54F35A-43A2-4637-B8E1-07E621B259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83B735-CC89-4DF4-ABE6-DAB4924971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5EA9AB-26BD-4FEE-8CA5-F1F87FDD5E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1306B3-A406-4FA4-9C09-FD7212AA49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1DC109-3D03-4EFF-8DC5-A7C47B042F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163C5A-BA67-4B52-BF1A-51CA300418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2CC2D-70CB-4AA5-B10B-1D6B657CC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FDFABB-A2A5-4485-95AE-9862BCDB1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0712207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肩关节脱位肌腱移位课件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肩关节脱位肌腱移位概述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肩关节脱位肌腱移位的治疗</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肩关节脱位肌腱移位的预防</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肩关节脱位肌腱移位的研究进展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肩关节脱位肌腱移位的典型病例分析</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肩关节脱位肌腱移位概述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肩关节脱位是指肩胛盂和肱骨头之间的正常对合关系发生异常，导致肩关节活动受限和疼痛。肌腱移位是指由于损伤或疾病等原因，肩关节周围的肌腱发生位置改变。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肩关节脱位可分为前脱位和后脱位，而肌腱移位则可根据移位的程度和位置分为不同的类型。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肩关节脱位多由外伤引起，如跌倒、车祸或运动损伤。肌腱移位可能是由于肌腱炎、肌腱断裂或长期慢性劳损等原因导致。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肩关节脱位的病理机制主要涉及肩胛盂和肱骨头之间的韧带和关节囊的损伤，导致关节不稳定。肌腱移位的病理机制则是肌腱的连续性和张力发生变化，影响肌肉的正常功能。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肩关节脱位主要表现为肩部疼痛、肿胀、活动受限和畸形。肌腱移位可能伴随疼痛、肌肉无力或关节活动受限等症状。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肩关节脱位和肌腱移位的诊断主要依赖于患者的病史、体格检查和影像学检查。X线、CT和MRI等影像学检查可以帮助确诊并了解损伤的严重程度。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肩关节脱位肌腱移位的治疗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手法复位</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固定制动</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药物治疗</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物理治疗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非手术治疗</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通过专业医生的手法操作，将脱位的肩关节复位到正确的位置。</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在复位后，使用石膏或支具对患肢进行固定，以维持关节稳定。</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口服或外用药物，缓解疼痛和消炎。</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如热敷、冷敷、电疗等，促进血液循环和缓解症状。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80" r="168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9780" b="978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通过手术切开关节囊，将移位的肌腱和骨骼复位到正常位置。</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修复受损的关节囊，以增强关节稳定性。</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修复断裂或损伤的肌腱，确保肌肉功能恢复。</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使用钢丝、螺钉等材料对骨折部位进行固定，促进骨骼愈合。</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切开复位</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关节囊修复</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肌腱修复</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内固定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在固定期间进行被动关节活动，以预防关节僵硬。</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被动关节活动度训练</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在愈合过程中逐渐进行主动关节活动，恢复肌肉力量和关节灵活性。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主动关节活动度训练</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通过渐进式抗阻训练，增强肩部肌肉力量。</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力量训练</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指导患者进行日常生活中的动作训练，如穿衣、梳头等，以适应生活需求。</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日常生活活动训练</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康复训练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https://d.book118.com/588107122076006045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2024-09-26T03:56:27.245</cp:lastPrinted>
  <dcterms:created xsi:type="dcterms:W3CDTF">2024-09-25T19:56:27Z</dcterms:created>
  <dcterms:modified xsi:type="dcterms:W3CDTF">2024-09-25T19:56:29Z</dcterms:modified>
</cp:coreProperties>
</file>