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BC2D5E-9A85-4607-A18B-A8C12AFA0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FFFD42-0F89-4D13-BD59-D63671B17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825E3D-5598-4183-B5BD-63B9F6DDC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8DEED9-0868-47EE-AA0C-9A8D2760B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1C2D37-B013-4BD4-BDB9-901901F3D9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2116B8-33F5-4E26-9FE1-A737290E17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FD0C52-20D6-4CEB-B424-68CD1A686E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2F08B4-E427-409B-95FE-FF403576E6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4819A-F3F2-4631-B40B-3653A1508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E1D4C-F2D5-43B8-9967-274DEE032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77885-BA14-4C73-9F92-CC40439E6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101301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MATLAB教程MATLAB数据分析与多项式计算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MATLAB基础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数据分析基础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多项式计算基础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MATLAB在数据分析中的应用</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MATLAB在多项式计算中的应用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课程总结与展望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MATLAB简介</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MATLAB是一种高级编程语言和交互式环境，用于算法开发、数据可视化、数据分析和数值计算。</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MATLAB提供了一套完整的数学函数库，方便用户进行各种数学运算和数据分析。</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MATLAB具有强大的图形处理能力，可以轻松地生成各种图表和图像。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数据分析与多项式计算的重要性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数据分析是一种对大量数据进行处理、提取有用信息和形成结论的过程，在现代科学和工程中具有广泛应用。</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多项式计算是数学中的一个重要分支，涉及到方程求解、函数逼近、数值积分等多个方面，是科学和工程计算的基础。</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掌握数据分析与多项式计算技能对于理解和解决各种实际问题具有重要意义。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608" r="236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通过本课程的学习，学生将掌握MATLAB基本语法、数据可视化、数据分析与多项式计算等相关知识，能够运用MATLAB解决实际问题。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课程目标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本课程共分为以下几个部分：MATLAB基础、数据可视化、数据分析基础、多项式计算基础、综合案例分析与实战。每个部分都将通过理论讲解、实例演示和编程练习等方式进行深入学习。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课程安排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课程目标与安排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MATLAB基础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MATLAB主界面介绍</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包括命令窗口、工作空间、命令历史、当前文件夹等窗口的功能和使用方法。</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基本命令和操作</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学习MATLAB中的常用命令，如清屏、变量查看、文件管理等，掌握基本的操作技巧。</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帮助文档的使用</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了解如何使用MATLAB的帮助文档，查找函数和工具箱的使用方法。</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MATLAB界面与基本操作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00" r="17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变量命名与赋值</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学习MATLAB中的变量命名规则，掌握变量的赋值方法。</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数据类型</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了解MATLAB中的数据类型，如数值型、字符型、逻辑型等，以及它们之间的转换方法。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运算符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学习MATLAB中的运算符，包括算术运算符、关系运算符、逻辑运算符等，掌握它们的优先级和结合性。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变量、数据类型与运算符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学习如何创建矩阵和数组，掌握矩阵的基本操作，如加减、乘除、转置等。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矩阵的创建与操作</a:t>
            </a:r>
          </a:p>
        </p:txBody>
      </p:sp>
      <p:pic>
        <p:nvPicPr>
          <p:cNvPr id="5" name="Picture 5"/>
          <p:cNvPicPr>
            <a:picLocks noChangeAspect="1"/>
          </p:cNvPicPr>
          <p:nvPr/>
        </p:nvPicPr>
        <p:blipFill>
          <a:blip r:embed="rId2"/>
          <a:srcRect l="13167" r="131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了解MATLAB中的矩阵运算规则，如矩阵乘法、矩阵求逆、矩阵的特征值和特征向量等。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矩阵运算</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学习如何对数组进行操作，如数组的索引、切片、变形等。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数组操作</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矩阵运算与数组操作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函数定义与调用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了解如何在MATLAB中定义函数和调用函数，掌握函数的输入输出参数的处理方法。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函数文件与脚本文件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学习如何编写函数文件和脚本文件，了解它们之间的区别和联系。</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控制流语句</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学习MATLAB中的控制流语句，如if语句、switch语句、for循环、while循环等，掌握它们的使用方法和注意事项。</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控制流语句与函数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数据分析基础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数据导入</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MATLAB支持多种格式的数据导入，如Excel、CSV、TXT等。可以使用`readmatrix`、`readcell`、`readtable`等函数读取不同格式的数据。</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数据清洗</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在导入数据后，需要进行数据清洗，包括处理缺失值、异常值、重复值等。可以使用`isnan`、`isinf`、`ismissing`等函数检测和处理异常值。</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数据变换</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为了方便分析和建模，有时需要对数据进行变换，如标准化、归一化等。可以使用`zscore`、`minmax`等函数进行数据变换。</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数据导入与预处理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数据可视化与探索性分析</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数据可视化</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MATLAB提供了丰富的数据可视化工具，如绘图、散点图、箱线图等。可以使用`plot`、`scatter`、`boxplot`等函数进行数据可视化。</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探索性分析</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通过对数据进行可视化，可以初步了解数据的分布、趋势和异常值等信息。可以使用`histogram`、`kde`等函数进行探索性分析。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通过对数据进行统计描述，可以了解数据的基本特征，如均值、中位数、标准差等。可以使用`mean`、`median`、`std`等函数进行统计描述。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统计描述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参数估计是用样本数据推断总体参数的过程。可以使用`fitlm`、`fitglm`等函数进行线性回归分析和参数估计。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参数估计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统计描述与参数估计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假设检验</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假设检验是用于判断总体参数是否符合某种假设的过程。可以使用`ttest`、`ztest`等函数进行假设检验。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方差分析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方差分析是用于比较多个总体均值是否有显著差异的过程。可以使用`anova1`、`anova2`等函数进行方差分析。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假设检验与方差分析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04</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多项式计算基础</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https://d.book118.com/588110130115006035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2024-09-14T16:25:41.044</cp:lastPrinted>
  <dcterms:created xsi:type="dcterms:W3CDTF">2024-09-14T08:25:41Z</dcterms:created>
  <dcterms:modified xsi:type="dcterms:W3CDTF">2024-09-14T08:25:43Z</dcterms:modified>
</cp:coreProperties>
</file>