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E7417-5580-4CE5-8BCD-C3DBB213D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F9BF6-8979-423D-B2F1-7A811C09D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5C6C4-A2DA-46B2-8124-F9A5A60C3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F126D8-B261-45D7-B0AA-6AE38014A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779A0B-C71D-4381-B0DD-D3F222437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DEC3AF-6535-4DF8-AE09-4BA41C491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F7282E-EB6E-4D78-B047-55CCCB6FB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D51354-B354-4235-BDCE-93B505439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9EABA0-D4E0-4705-B277-425432BF2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EFF89-ED0F-47DA-BE22-F764F7486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5A2BE-6F5F-46F8-88FF-9FB467613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11013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初中信息技术知识点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办公软件应用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网络基础与应用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多媒体技术应用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程序设计基础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信息安全与道德法规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403" r="1340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信息是反映事物特征及其运动变化状态的描述，是客观事物经过感知或认识后的再现。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信息的概念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信息的特征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信息技术的定义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信息技术的历史与发展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普遍性、客观性、依附性、共享性、时效性、传递性。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信息技术是指获取、传递、存储、处理、显示分析和利用信息的技术。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从语言、文字、印刷术到计算机和网络技术的发展历程。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信息与信息技术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794" r="2879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包括中央处理器（CPU）、内存储器、外存储器、输入设备和输出设备等。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计算机硬件系统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包括系统软件和应用软件两大类，系统软件如操作系统、数据库管理系统等，应用软件如办公软件、图像处理软件等。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计算机软件系统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冯·诺依曼体系结构，即存储程序控制原理。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计算机的工作原理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字长、主频、内存容量、存取周期等。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计算机的性能指标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计算机系统组成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80" r="1228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开机与关机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鼠标与键盘操作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桌面与窗口操作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文件与文件夹操作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计算机基本操作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正确的开机和关机步骤，以及注意事项。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桌面的组成元素及操作，窗口的基本操作如打开、关闭、移动、缩放等。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鼠标的基本操作如单击、双击、拖动等，键盘的分区及常用键的功能。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文件与文件夹的创建、重命名、移动、复制、删除等操作，以及搜索文件和文件夹的方法。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办公软件应用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创建、打开、保存和关闭文档；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Word文字处理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文档的基本操作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输入、修改、复制、粘贴和删除文本；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文本编辑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设置字体、字号、颜色、对齐方式等；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格式设置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设置段落缩进、间距、行距等；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段落设置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插入图片、表格、图表、超链接等；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插入对象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设置页面大小、边距、页眉页脚等。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页面布局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工作簿的基本操作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创建、打开、保存和关闭工作簿；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工作表的管理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选择、重命名、复制、删除工作表；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单元格的基本操作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选择、输入数据、修改数据、格式设置；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公式与函数的应用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使用公式进行计算，使用函数处理数据；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数据排序与筛选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对数据进行排序，筛选符合条件的数据；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图表的应用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创建图表，编辑图表，设置图表格式。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Excel电子表格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PowerPoint演示文稿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423838" y="1165012"/>
            <a:ext cx="3394996" cy="490334"/>
            <a:chOff x="423838" y="1165012"/>
            <a:chExt cx="339499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423838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演示文稿的基本操作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532563" y="1542614"/>
            <a:ext cx="3286271" cy="949747"/>
            <a:chOff x="532563" y="1542614"/>
            <a:chExt cx="3286271" cy="949747"/>
          </a:xfrm>
        </p:grpSpPr>
        <p:sp>
          <p:nvSpPr>
            <p:cNvPr id="43" name="TextBox 43"/>
            <p:cNvSpPr txBox="1"/>
            <p:nvPr/>
          </p:nvSpPr>
          <p:spPr>
            <a:xfrm>
              <a:off x="532563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创建、打开、保存和关闭演示文稿；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10891" y="3013226"/>
            <a:ext cx="3394996" cy="490334"/>
            <a:chOff x="110891" y="3013226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110891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幻灯片的管理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219616" y="3447978"/>
            <a:ext cx="3286271" cy="937998"/>
            <a:chOff x="219616" y="3447978"/>
            <a:chExt cx="3286271" cy="937998"/>
          </a:xfrm>
        </p:grpSpPr>
        <p:sp>
          <p:nvSpPr>
            <p:cNvPr id="47" name="TextBox 47"/>
            <p:cNvSpPr txBox="1"/>
            <p:nvPr/>
          </p:nvSpPr>
          <p:spPr>
            <a:xfrm>
              <a:off x="219616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添加、删除、复制、移动幻灯片；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436531" y="4760442"/>
            <a:ext cx="3394996" cy="490334"/>
            <a:chOff x="436531" y="476044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436531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文本编辑与格式设置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45256" y="5195195"/>
            <a:ext cx="3286271" cy="936111"/>
            <a:chOff x="545256" y="5195195"/>
            <a:chExt cx="3286271" cy="936111"/>
          </a:xfrm>
        </p:grpSpPr>
        <p:sp>
          <p:nvSpPr>
            <p:cNvPr id="51" name="TextBox 51"/>
            <p:cNvSpPr txBox="1"/>
            <p:nvPr/>
          </p:nvSpPr>
          <p:spPr>
            <a:xfrm>
              <a:off x="545256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输入文本，设置文本格式；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373176" y="1165012"/>
            <a:ext cx="3394996" cy="490334"/>
            <a:chOff x="8373176" y="1165012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373176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插入对象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481901" y="1542614"/>
            <a:ext cx="3286271" cy="949747"/>
            <a:chOff x="8481901" y="1542614"/>
            <a:chExt cx="3286271" cy="949747"/>
          </a:xfrm>
        </p:grpSpPr>
        <p:sp>
          <p:nvSpPr>
            <p:cNvPr id="55" name="TextBox 55"/>
            <p:cNvSpPr txBox="1"/>
            <p:nvPr/>
          </p:nvSpPr>
          <p:spPr>
            <a:xfrm>
              <a:off x="8481901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插入图片、表格、图表、超链接等；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654225" y="3013226"/>
            <a:ext cx="3394996" cy="490334"/>
            <a:chOff x="8654225" y="3013226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654225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动画与切换效果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762949" y="3447978"/>
            <a:ext cx="3286271" cy="937998"/>
            <a:chOff x="8762949" y="3447978"/>
            <a:chExt cx="3286271" cy="937998"/>
          </a:xfrm>
        </p:grpSpPr>
        <p:sp>
          <p:nvSpPr>
            <p:cNvPr id="59" name="TextBox 59"/>
            <p:cNvSpPr txBox="1"/>
            <p:nvPr/>
          </p:nvSpPr>
          <p:spPr>
            <a:xfrm>
              <a:off x="8762949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设置幻灯片切换效果，添加动画效果；</a:t>
              </a: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8059705" y="4760442"/>
            <a:ext cx="3394996" cy="490334"/>
            <a:chOff x="8059705" y="4760442"/>
            <a:chExt cx="3394996" cy="490334"/>
          </a:xfrm>
        </p:grpSpPr>
        <p:sp>
          <p:nvSpPr>
            <p:cNvPr id="61" name="TextBox 61"/>
            <p:cNvSpPr txBox="1"/>
            <p:nvPr/>
          </p:nvSpPr>
          <p:spPr>
            <a:xfrm>
              <a:off x="8059705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放映与输出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8168429" y="5195195"/>
            <a:ext cx="3286271" cy="936111"/>
            <a:chOff x="8168429" y="5195195"/>
            <a:chExt cx="3286271" cy="936111"/>
          </a:xfrm>
        </p:grpSpPr>
        <p:sp>
          <p:nvSpPr>
            <p:cNvPr id="63" name="TextBox 63"/>
            <p:cNvSpPr txBox="1"/>
            <p:nvPr/>
          </p:nvSpPr>
          <p:spPr>
            <a:xfrm>
              <a:off x="8168429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放映演示文稿，输出为不同格式的文件。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网络基础与应用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217" r="222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了解互联网的起源、发展历程及主要特点。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互联网的起源与发展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掌握IP地址的概念、分类及域名解析过程。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IP地址与域名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了解常见的网络拓扑结构，如星型、环型、总线型等。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网络的拓扑结构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了解网络安全的基本概念、常见威胁及防护措施。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网络安全基础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互联网基础知识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浏览器的使用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掌握常见浏览器的使用方法，如打开网页、收藏网页、下载文件等。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HTML基础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了解HTML的基本概念、常用标签及属性，能够编写简单的HTML文档。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CSS基础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了解CSS的基本概念、选择器及常用属性，能够编写简单的CSS样式。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JavaScript基础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了解JavaScript的基本概念、语法及常用函数，能够编写简单的JavaScript脚本。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浏览器使用与网页制作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https://d.book118.com/588111013014006032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2024-09-09T08:23:35.138</cp:lastPrinted>
  <dcterms:created xsi:type="dcterms:W3CDTF">2024-09-09T00:23:35Z</dcterms:created>
  <dcterms:modified xsi:type="dcterms:W3CDTF">2024-09-09T00:23:37Z</dcterms:modified>
</cp:coreProperties>
</file>