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E16D3-3AB6-4875-BDB4-A69A8E353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40A0B-4120-44B4-96EC-2A2EA8F35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54B81-1A1A-4629-B849-EEF9739A1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4F9FA-1626-4F16-AE14-EEE85812B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B915F4-D2FD-4648-9437-066690385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9C5CB-40E9-4CF4-B15A-36234F553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E4EEFD-A2BB-4D04-A9C5-345DED76F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9A6BC-7A00-42AB-8648-1D2B86451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50EB1-BD8D-4B4C-B65E-53307A860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27943-6403-4939-9213-3D3BB8016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FD205-B572-44F0-846C-88E6BD52C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1035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2024年度医院心脑血管整体治疗科述职报告课件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总结2024年度心脑血管整体治疗科工作成果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回顾过去一年的工作，全面展示本科室在心脑血管疾病治疗方面所取得的进展和成绩。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分析当前面临的挑战与机遇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深入剖析当前心脑血管治疗领域所面临的挑战，如疾病谱变化、新技术应用等，并探讨本科室发展的机遇。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明确未来发展规划与目标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基于当前形势分析，提出本科室未来发展方向和目标，为医院心脑血管治疗领域的持续发展提供指导。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临床治疗工作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科研工作与学术交流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重点介绍本科室在心脑血管疾病临床治疗方面的成果，包括诊疗规范、技术创新、手术例数及效果等。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阐述本科室在团队建设、人才培养和引进方面的措施和成果，包括人才引进、培训计划、团队文化等。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展示本科室在科研方面的进展，包括承担的科研项目、发表的学术论文、参与的学术交流活动等。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介绍本科室与其他科室、医疗机构或学术组织的合作与交流情况，以及在国际合作中取得的成果。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诊疗技术提升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成功开展多项新技术和新项目，如经导管主动脉瓣置换术（TAVR）、左心耳封堵术（LAAC）等，提高了诊疗水平。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加强团队协作，定期开展业务学习和技能培训，提高医护人员专业素养。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全年心脑血管患者收治情况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2024年度，本科室共收治心脑血管患者XX例，较去年同期增长XX%。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https://d.book118.com/588111035053006043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2024-09-22T22:09:34.070</cp:lastPrinted>
  <dcterms:created xsi:type="dcterms:W3CDTF">2024-09-22T14:09:34Z</dcterms:created>
  <dcterms:modified xsi:type="dcterms:W3CDTF">2024-09-22T14:09:36Z</dcterms:modified>
</cp:coreProperties>
</file>