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777ED-17E9-436F-A458-A928744C5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635D1-CB92-4076-A79F-108C4A9B2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06BA6-BF34-437B-9B8B-687C9B081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D367E-53A9-477B-98ED-C19766C15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B43BAE-16FC-4EEA-A412-4B3A288E8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79D8FB-9D6E-4F4F-9ABB-8BD5013DA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5B707D-24E4-411A-9D84-0340156DA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9FB3E-5345-4D97-B0CD-51E35A675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FED3E-20CF-4332-815F-C4CAE4AD8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03D99-693F-475F-97D7-FF834FE4C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DEB5E-2786-4271-B2D9-7F897F2C6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1105707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高风险作业应急救援演练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演练计划与准备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现场实施与过程记录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问题发现与改进措施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成果评估与经验分享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未来规划与持续改进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演练背景与目的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涉及高风险因素、可能导致严重事故的作业活动，如高空作业、受限空间作业、动火作业等。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高风险作业定义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作业环境复杂、危险因素多、事故后果严重。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高风险作业特点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严格遵守安全操作规程，配备专业应急救援队伍和装备。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高风险作业管理要求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高风险作业概述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在事故发生时迅速响应，减轻事故后果。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及时救援受伤人员，降低人员伤亡率。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防止事故扩大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控制事故现场，防止事故进一步恶化。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评估应急预案的实用性和可操作性。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检验应急预案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通过演练提高救援人员的应急响应和处置能力。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提高救援能力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促进相关部门之间的沟通与协作，形成合力应对突发事件。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加强部门协作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增强公众对高风险作业和应急救援的认识和重视。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提升公众意识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演练目标与期望成果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演练计划与准备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确定演练目标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明确本次演练要达成的目标和效果，如检验应急预案的可行性、提高救援人员的技能水平等。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分析演练需求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根据高风险作业的特点和可能发生的紧急情况，分析演练的需求，包括人员、物资、设备等方面的需求。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设计演练场景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根据演练需求和目标，设计合理的演练场景，包括事故发生的时间、地点、原因、影响范围等要素。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制定演练流程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根据演练场景，制定详细的演练流程，包括预警、响应、处置、评估等各个环节的具体步骤和时间安排。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制定详细演练计划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根据演练需求和流程，确定参与演练的人员名单，包括指挥人员、救援人员、医疗人员、后勤保障人员等。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确定参与人员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对参与演练的人员进行明确的职责分工，确保每个人员都能够清楚自己的职责和任务。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明确职责分工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建立高效的指挥体系，确保在紧急情况下能够快速响应和有效指挥。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建立指挥体系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明确参与人员及职责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根据演练需求和流程，准备必要的救援物资，如防护装备、救援工具、医疗药品等。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救援物资准备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准备必要的救援设备，如消防车、救护车、应急照明等，并确保设备处于良好状态。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救援设备准备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根据演练需求和流程，对救援人员进行合理调配，确保在紧急情况下能够快速响应和有效处置。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救援人员调配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做好后勤保障工作，如提供餐饮、住宿等，确保参与演练的人员能够得到必要的保障和支持。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后勤保障准备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资源准备与调配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现场实施与过程记录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78" b="19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演练现场布置及安全措施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演练场地选择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选择符合高风险作业环境的模拟场地，确保演练的真实性和有效性。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安全隔离措施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在演练现场设置明显的安全隔离带和警示标识，确保非参与人员不得进入演练区域。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应急设备配置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根据高风险作业的特点，配置相应的应急救援设备，如消防器材、急救箱、呼吸器等，并确保其完好有效。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演练步骤执行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按照演练计划，逐步实施演练，包括应急响应、现场处置、医疗救护等环节。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根据高风险作业应急救援预案，制定详细的演练计划，明确演练目的、时间、参与人员、物资准备等。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在演练过程中遇到特殊情况，如设备故障、人员伤亡等，应立即启动相应的应急预案，确保演练的安全和顺利进行。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125" r="17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按计划逐步实施演练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https://d.book118.com/588111057076006027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2024-09-05T12:38:14.072</cp:lastPrinted>
  <dcterms:created xsi:type="dcterms:W3CDTF">2024-09-05T04:38:14Z</dcterms:created>
  <dcterms:modified xsi:type="dcterms:W3CDTF">2024-09-05T04:38:16Z</dcterms:modified>
</cp:coreProperties>
</file>