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63FE6-8F88-471D-85CE-40CA5C796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79F36-533A-4B76-8C47-885CB26C7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3C73B-BC96-4F72-8E5F-4423C4B4D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1B34A-72CF-4E0C-A334-5D8B73ED2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3E5DC4-D69D-4341-B054-17FD6D83B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74D259-BD7A-476D-A9EB-E2F3ACC82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C1E5A2-742B-4E30-8FE9-2E8C9BFC7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F9BF4F-0B11-4C9C-A94F-38F1FED08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AC5599-73B6-44F1-9B4C-202C674C1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6530F-3D2F-49D5-993E-8BA2C1D55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46808-4EB0-474A-A93B-6666E209C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12070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高速公路建设项目竣工决算编制说明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竣工决算编制依据及原则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竣工决算编制过程与方法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竣工决算主要内容及结果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经济发展需求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随着区域经济的快速增长，交通拥堵问题日益严重，高速公路建设成为缓解交通压力、促进经济发展的重要举措。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政府出台了一系列政策，鼓励和支持高速公路建设，为项目提供了政策保障。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社会效益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高速公路建设对于提高交通运输效率、减少交通事故、改善环境质量等具有显著的社会效益。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缓解交通压力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通过高速公路的建设，分流现有道路的交通量，缓解交通拥堵问题。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促进区域经济发展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高速公路的建设将改善区域交通条件，促进沿线地区的经济发展和旅游开发。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建设一条高质量的高速公路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通过科学的规划和设计，建设一条符合国家标准和地区发展需求的高速公路，提高交通运输效率。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071" r="2007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包括路基、路面、桥涵、隧道等道路主体工程的建设。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包括交通标志、标线、护栏、照明等交通安全设施的建设。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包括服务区、收费站、管理中心等沿线附属设施的建设。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包括噪声控制、水土保持、生态保护等环保措施的实施。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道路工程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交通工程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沿线设施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环保工程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竣工决算编制依据及原则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工程量清单及计价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依据高速公路建设项目的工程量清单，按照合同约定的计价方式进行费用核算。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变更与索赔事项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考虑建设过程中发生的工程变更、索赔等事项对费用的影响。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相关合同及协议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遵循与高速公路建设项目相关的合同、协议等文件，确保费用核算的合法性和准确性。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编制依据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确保竣工决算所反映的工程造价真实、准确，不虚报、不漏报。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真实性原则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竣工决算应涵盖高速公路建设项目的全部费用，包括建设成本、设备购置费、其他费用等。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完整性原则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在项目竣工验收后，应及时编制竣工决算，确保项目结算的顺利进行。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及时性原则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458" r="6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考虑地方政府发布的有关高速公路建设的政策文件，如土地使用、税收优惠等方面的规定。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国家有关法律、法规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遵循国家相关法律法规，如《建筑法》、《招标投标法》等。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行业规定及标准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遵守交通行业相关规定和标准，如《公路工程造价管理暂行办法》等。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相关法规及政策要求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竣工决算编制过程与方法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整理分析资料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对收集到的资料进行整理、分类、分析，提取有用的信息。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制定编制计划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明确编制目标、范围、时间表和资源需求。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收集资料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收集与项目相关的合同、图纸、变更、计量支付等文件资料。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编制竣工决算报表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按照规定的格式和要求，编制竣工决算报表，包括工程结算表、财务决算表等。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审核与审批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对编制的竣工决算报表进行审核，确保数据的准确性和完整性，然后提交给相关部门审批。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合同文件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收集项目相关的合同文件，包括施工合同、监理合同、设计合同等。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图纸资料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收集项目相关的图纸资料，包括施工图、竣工图等。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变更文件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收集项目过程中的变更文件，包括设计变更、工程变更等。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计量支付文件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收集项目过程中的计量支付文件，包括中期计量支付证书、最终计量支付证书等。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核算方法与技巧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工程量核算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根据图纸和变更文件，对项目的工程量进行核算，确保工程量的准确性。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费用核算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根据合同文件和计量支付文件，对项目的费用进行核算，包括直接费、间接费、税金等。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将实际完成情况与计划进行对比分析，找出差异原因，为后续工作提供参考。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技巧应用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运用专业的核算软件和工具，提高核算效率和准确性；同时注重与相关部门和人员的沟通协调，确保信息的及时传递和反馈。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https://d.book118.com/588112070006006032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2024-09-09T06:13:45.200</cp:lastPrinted>
  <dcterms:created xsi:type="dcterms:W3CDTF">2024-09-08T22:13:45Z</dcterms:created>
  <dcterms:modified xsi:type="dcterms:W3CDTF">2024-09-08T22:13:47Z</dcterms:modified>
</cp:coreProperties>
</file>